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
  </p:notesMasterIdLst>
  <p:sldIdLst>
    <p:sldId id="256" r:id="rId2"/>
  </p:sldIdLst>
  <p:sldSz cx="36576000" cy="29260800"/>
  <p:notesSz cx="6858000" cy="9296400"/>
  <p:embeddedFontLst>
    <p:embeddedFont>
      <p:font typeface="Calibri" panose="020F0502020204030204" pitchFamily="34" charset="0"/>
      <p:regular r:id="rId4"/>
      <p:bold r:id="rId5"/>
      <p:italic r:id="rId6"/>
      <p:boldItalic r:id="rId7"/>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7" d="100"/>
          <a:sy n="17" d="100"/>
        </p:scale>
        <p:origin x="-2316" y="-840"/>
      </p:cViewPr>
      <p:guideLst>
        <p:guide orient="horz" pos="9216"/>
        <p:guide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tableStyles" Target="tableStyles.xml"/><Relationship Id="rId5" Type="http://schemas.openxmlformats.org/officeDocument/2006/relationships/font" Target="fonts/font2.fntdata"/><Relationship Id="rId10"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4763"/>
            <a:ext cx="2970212" cy="455612"/>
          </a:xfrm>
          <a:prstGeom prst="rect">
            <a:avLst/>
          </a:prstGeom>
          <a:noFill/>
          <a:ln>
            <a:noFill/>
          </a:ln>
        </p:spPr>
        <p:txBody>
          <a:bodyPr lIns="91425" tIns="91425" rIns="91425" bIns="91425" anchor="t" anchorCtr="0"/>
          <a:lstStyle>
            <a:lvl1pPr marL="0" marR="0" indent="0" algn="l" rtl="0">
              <a:spcBef>
                <a:spcPts val="0"/>
              </a:spcBef>
              <a:spcAft>
                <a:spcPts val="0"/>
              </a:spcAft>
              <a:defRPr sz="200" b="0" i="1" u="none" strike="noStrike" cap="none" baseline="0">
                <a:solidFill>
                  <a:schemeClr val="dk1"/>
                </a:solidFill>
                <a:latin typeface="Times New Roman"/>
                <a:ea typeface="Times New Roman"/>
                <a:cs typeface="Times New Roman"/>
                <a:sym typeface="Times New Roman"/>
              </a:defRPr>
            </a:lvl1pPr>
            <a:lvl2pPr marL="457200" marR="0" indent="0" algn="l" rtl="0">
              <a:spcBef>
                <a:spcPts val="0"/>
              </a:spcBef>
              <a:spcAft>
                <a:spcPts val="0"/>
              </a:spcAft>
              <a:defRPr sz="8700" b="0" i="0" u="none" strike="noStrike" cap="none" baseline="0">
                <a:solidFill>
                  <a:schemeClr val="dk1"/>
                </a:solidFill>
                <a:latin typeface="Arial"/>
                <a:ea typeface="Arial"/>
                <a:cs typeface="Arial"/>
                <a:sym typeface="Arial"/>
              </a:defRPr>
            </a:lvl2pPr>
            <a:lvl3pPr marL="914400" marR="0" indent="0" algn="l" rtl="0">
              <a:spcBef>
                <a:spcPts val="0"/>
              </a:spcBef>
              <a:spcAft>
                <a:spcPts val="0"/>
              </a:spcAft>
              <a:defRPr sz="8700" b="0" i="0" u="none" strike="noStrike" cap="none" baseline="0">
                <a:solidFill>
                  <a:schemeClr val="dk1"/>
                </a:solidFill>
                <a:latin typeface="Arial"/>
                <a:ea typeface="Arial"/>
                <a:cs typeface="Arial"/>
                <a:sym typeface="Arial"/>
              </a:defRPr>
            </a:lvl3pPr>
            <a:lvl4pPr marL="1371600" marR="0" indent="0" algn="l" rtl="0">
              <a:spcBef>
                <a:spcPts val="0"/>
              </a:spcBef>
              <a:spcAft>
                <a:spcPts val="0"/>
              </a:spcAft>
              <a:defRPr sz="8700" b="0" i="0" u="none" strike="noStrike" cap="none" baseline="0">
                <a:solidFill>
                  <a:schemeClr val="dk1"/>
                </a:solidFill>
                <a:latin typeface="Arial"/>
                <a:ea typeface="Arial"/>
                <a:cs typeface="Arial"/>
                <a:sym typeface="Arial"/>
              </a:defRPr>
            </a:lvl4pPr>
            <a:lvl5pPr marL="1828800" marR="0" indent="0" algn="l" rtl="0">
              <a:spcBef>
                <a:spcPts val="0"/>
              </a:spcBef>
              <a:spcAft>
                <a:spcPts val="0"/>
              </a:spcAft>
              <a:defRPr sz="8700" b="0" i="0" u="none" strike="noStrike" cap="none" baseline="0">
                <a:solidFill>
                  <a:schemeClr val="dk1"/>
                </a:solidFill>
                <a:latin typeface="Arial"/>
                <a:ea typeface="Arial"/>
                <a:cs typeface="Arial"/>
                <a:sym typeface="Arial"/>
              </a:defRPr>
            </a:lvl5pPr>
            <a:lvl6pPr marL="2286000" marR="0" indent="0" algn="l" rtl="0">
              <a:spcBef>
                <a:spcPts val="0"/>
              </a:spcBef>
              <a:defRPr sz="8700" b="0" i="0" u="none" strike="noStrike" cap="none" baseline="0">
                <a:solidFill>
                  <a:schemeClr val="dk1"/>
                </a:solidFill>
                <a:latin typeface="Arial"/>
                <a:ea typeface="Arial"/>
                <a:cs typeface="Arial"/>
                <a:sym typeface="Arial"/>
              </a:defRPr>
            </a:lvl6pPr>
            <a:lvl7pPr marL="2743200" marR="0" indent="0" algn="l" rtl="0">
              <a:spcBef>
                <a:spcPts val="0"/>
              </a:spcBef>
              <a:defRPr sz="8700" b="0" i="0" u="none" strike="noStrike" cap="none" baseline="0">
                <a:solidFill>
                  <a:schemeClr val="dk1"/>
                </a:solidFill>
                <a:latin typeface="Arial"/>
                <a:ea typeface="Arial"/>
                <a:cs typeface="Arial"/>
                <a:sym typeface="Arial"/>
              </a:defRPr>
            </a:lvl7pPr>
            <a:lvl8pPr marL="3200400" marR="0" indent="0" algn="l" rtl="0">
              <a:spcBef>
                <a:spcPts val="0"/>
              </a:spcBef>
              <a:defRPr sz="8700" b="0" i="0" u="none" strike="noStrike" cap="none" baseline="0">
                <a:solidFill>
                  <a:schemeClr val="dk1"/>
                </a:solidFill>
                <a:latin typeface="Arial"/>
                <a:ea typeface="Arial"/>
                <a:cs typeface="Arial"/>
                <a:sym typeface="Arial"/>
              </a:defRPr>
            </a:lvl8pPr>
            <a:lvl9pPr marL="3657600" marR="0" indent="0" algn="l" rtl="0">
              <a:spcBef>
                <a:spcPts val="0"/>
              </a:spcBef>
              <a:defRPr sz="8700" b="0" i="0" u="none" strike="noStrike" cap="none" baseline="0">
                <a:solidFill>
                  <a:schemeClr val="dk1"/>
                </a:solidFill>
                <a:latin typeface="Arial"/>
                <a:ea typeface="Arial"/>
                <a:cs typeface="Arial"/>
                <a:sym typeface="Arial"/>
              </a:defRPr>
            </a:lvl9pPr>
          </a:lstStyle>
          <a:p>
            <a:endParaRPr/>
          </a:p>
        </p:txBody>
      </p:sp>
      <p:sp>
        <p:nvSpPr>
          <p:cNvPr id="3" name="Shape 3"/>
          <p:cNvSpPr txBox="1">
            <a:spLocks noGrp="1"/>
          </p:cNvSpPr>
          <p:nvPr>
            <p:ph type="dt" idx="10"/>
          </p:nvPr>
        </p:nvSpPr>
        <p:spPr>
          <a:xfrm>
            <a:off x="3887787" y="4763"/>
            <a:ext cx="2970211" cy="455612"/>
          </a:xfrm>
          <a:prstGeom prst="rect">
            <a:avLst/>
          </a:prstGeom>
          <a:noFill/>
          <a:ln>
            <a:noFill/>
          </a:ln>
        </p:spPr>
        <p:txBody>
          <a:bodyPr lIns="91425" tIns="91425" rIns="91425" bIns="91425" anchor="t" anchorCtr="0"/>
          <a:lstStyle>
            <a:lvl1pPr marL="0" marR="0" indent="0" algn="r" rtl="0">
              <a:spcBef>
                <a:spcPts val="0"/>
              </a:spcBef>
              <a:spcAft>
                <a:spcPts val="0"/>
              </a:spcAft>
              <a:defRPr sz="200" b="0" i="1" u="none" strike="noStrike" cap="none" baseline="0">
                <a:solidFill>
                  <a:schemeClr val="dk1"/>
                </a:solidFill>
                <a:latin typeface="Times New Roman"/>
                <a:ea typeface="Times New Roman"/>
                <a:cs typeface="Times New Roman"/>
                <a:sym typeface="Times New Roman"/>
              </a:defRPr>
            </a:lvl1pPr>
            <a:lvl2pPr marL="457200" marR="0" indent="0" algn="l" rtl="0">
              <a:spcBef>
                <a:spcPts val="0"/>
              </a:spcBef>
              <a:spcAft>
                <a:spcPts val="0"/>
              </a:spcAft>
              <a:defRPr sz="8700" b="0" i="0" u="none" strike="noStrike" cap="none" baseline="0">
                <a:solidFill>
                  <a:schemeClr val="dk1"/>
                </a:solidFill>
                <a:latin typeface="Arial"/>
                <a:ea typeface="Arial"/>
                <a:cs typeface="Arial"/>
                <a:sym typeface="Arial"/>
              </a:defRPr>
            </a:lvl2pPr>
            <a:lvl3pPr marL="914400" marR="0" indent="0" algn="l" rtl="0">
              <a:spcBef>
                <a:spcPts val="0"/>
              </a:spcBef>
              <a:spcAft>
                <a:spcPts val="0"/>
              </a:spcAft>
              <a:defRPr sz="8700" b="0" i="0" u="none" strike="noStrike" cap="none" baseline="0">
                <a:solidFill>
                  <a:schemeClr val="dk1"/>
                </a:solidFill>
                <a:latin typeface="Arial"/>
                <a:ea typeface="Arial"/>
                <a:cs typeface="Arial"/>
                <a:sym typeface="Arial"/>
              </a:defRPr>
            </a:lvl3pPr>
            <a:lvl4pPr marL="1371600" marR="0" indent="0" algn="l" rtl="0">
              <a:spcBef>
                <a:spcPts val="0"/>
              </a:spcBef>
              <a:spcAft>
                <a:spcPts val="0"/>
              </a:spcAft>
              <a:defRPr sz="8700" b="0" i="0" u="none" strike="noStrike" cap="none" baseline="0">
                <a:solidFill>
                  <a:schemeClr val="dk1"/>
                </a:solidFill>
                <a:latin typeface="Arial"/>
                <a:ea typeface="Arial"/>
                <a:cs typeface="Arial"/>
                <a:sym typeface="Arial"/>
              </a:defRPr>
            </a:lvl4pPr>
            <a:lvl5pPr marL="1828800" marR="0" indent="0" algn="l" rtl="0">
              <a:spcBef>
                <a:spcPts val="0"/>
              </a:spcBef>
              <a:spcAft>
                <a:spcPts val="0"/>
              </a:spcAft>
              <a:defRPr sz="8700" b="0" i="0" u="none" strike="noStrike" cap="none" baseline="0">
                <a:solidFill>
                  <a:schemeClr val="dk1"/>
                </a:solidFill>
                <a:latin typeface="Arial"/>
                <a:ea typeface="Arial"/>
                <a:cs typeface="Arial"/>
                <a:sym typeface="Arial"/>
              </a:defRPr>
            </a:lvl5pPr>
            <a:lvl6pPr marL="2286000" marR="0" indent="0" algn="l" rtl="0">
              <a:spcBef>
                <a:spcPts val="0"/>
              </a:spcBef>
              <a:defRPr sz="8700" b="0" i="0" u="none" strike="noStrike" cap="none" baseline="0">
                <a:solidFill>
                  <a:schemeClr val="dk1"/>
                </a:solidFill>
                <a:latin typeface="Arial"/>
                <a:ea typeface="Arial"/>
                <a:cs typeface="Arial"/>
                <a:sym typeface="Arial"/>
              </a:defRPr>
            </a:lvl6pPr>
            <a:lvl7pPr marL="2743200" marR="0" indent="0" algn="l" rtl="0">
              <a:spcBef>
                <a:spcPts val="0"/>
              </a:spcBef>
              <a:defRPr sz="8700" b="0" i="0" u="none" strike="noStrike" cap="none" baseline="0">
                <a:solidFill>
                  <a:schemeClr val="dk1"/>
                </a:solidFill>
                <a:latin typeface="Arial"/>
                <a:ea typeface="Arial"/>
                <a:cs typeface="Arial"/>
                <a:sym typeface="Arial"/>
              </a:defRPr>
            </a:lvl7pPr>
            <a:lvl8pPr marL="3200400" marR="0" indent="0" algn="l" rtl="0">
              <a:spcBef>
                <a:spcPts val="0"/>
              </a:spcBef>
              <a:defRPr sz="8700" b="0" i="0" u="none" strike="noStrike" cap="none" baseline="0">
                <a:solidFill>
                  <a:schemeClr val="dk1"/>
                </a:solidFill>
                <a:latin typeface="Arial"/>
                <a:ea typeface="Arial"/>
                <a:cs typeface="Arial"/>
                <a:sym typeface="Arial"/>
              </a:defRPr>
            </a:lvl8pPr>
            <a:lvl9pPr marL="3657600" marR="0" indent="0" algn="l" rtl="0">
              <a:spcBef>
                <a:spcPts val="0"/>
              </a:spcBef>
              <a:defRPr sz="8700" b="0" i="0" u="none" strike="noStrike" cap="none" baseline="0">
                <a:solidFill>
                  <a:schemeClr val="dk1"/>
                </a:solidFill>
                <a:latin typeface="Arial"/>
                <a:ea typeface="Arial"/>
                <a:cs typeface="Arial"/>
                <a:sym typeface="Arial"/>
              </a:defRPr>
            </a:lvl9pPr>
          </a:lstStyle>
          <a:p>
            <a:endParaRPr/>
          </a:p>
        </p:txBody>
      </p:sp>
      <p:sp>
        <p:nvSpPr>
          <p:cNvPr id="4" name="Shape 4"/>
          <p:cNvSpPr txBox="1">
            <a:spLocks noGrp="1"/>
          </p:cNvSpPr>
          <p:nvPr>
            <p:ph type="ftr" idx="11"/>
          </p:nvPr>
        </p:nvSpPr>
        <p:spPr>
          <a:xfrm>
            <a:off x="0" y="8834438"/>
            <a:ext cx="2970212" cy="457200"/>
          </a:xfrm>
          <a:prstGeom prst="rect">
            <a:avLst/>
          </a:prstGeom>
          <a:noFill/>
          <a:ln>
            <a:noFill/>
          </a:ln>
        </p:spPr>
        <p:txBody>
          <a:bodyPr lIns="91425" tIns="91425" rIns="91425" bIns="91425" anchor="b" anchorCtr="0"/>
          <a:lstStyle>
            <a:lvl1pPr marL="0" marR="0" indent="0" algn="l" rtl="0">
              <a:spcBef>
                <a:spcPts val="0"/>
              </a:spcBef>
              <a:spcAft>
                <a:spcPts val="0"/>
              </a:spcAft>
              <a:defRPr sz="200" b="0" i="1" u="none" strike="noStrike" cap="none" baseline="0">
                <a:solidFill>
                  <a:schemeClr val="dk1"/>
                </a:solidFill>
                <a:latin typeface="Times New Roman"/>
                <a:ea typeface="Times New Roman"/>
                <a:cs typeface="Times New Roman"/>
                <a:sym typeface="Times New Roman"/>
              </a:defRPr>
            </a:lvl1pPr>
            <a:lvl2pPr marL="457200" marR="0" indent="0" algn="l" rtl="0">
              <a:spcBef>
                <a:spcPts val="0"/>
              </a:spcBef>
              <a:spcAft>
                <a:spcPts val="0"/>
              </a:spcAft>
              <a:defRPr sz="8700" b="0" i="0" u="none" strike="noStrike" cap="none" baseline="0">
                <a:solidFill>
                  <a:schemeClr val="dk1"/>
                </a:solidFill>
                <a:latin typeface="Arial"/>
                <a:ea typeface="Arial"/>
                <a:cs typeface="Arial"/>
                <a:sym typeface="Arial"/>
              </a:defRPr>
            </a:lvl2pPr>
            <a:lvl3pPr marL="914400" marR="0" indent="0" algn="l" rtl="0">
              <a:spcBef>
                <a:spcPts val="0"/>
              </a:spcBef>
              <a:spcAft>
                <a:spcPts val="0"/>
              </a:spcAft>
              <a:defRPr sz="8700" b="0" i="0" u="none" strike="noStrike" cap="none" baseline="0">
                <a:solidFill>
                  <a:schemeClr val="dk1"/>
                </a:solidFill>
                <a:latin typeface="Arial"/>
                <a:ea typeface="Arial"/>
                <a:cs typeface="Arial"/>
                <a:sym typeface="Arial"/>
              </a:defRPr>
            </a:lvl3pPr>
            <a:lvl4pPr marL="1371600" marR="0" indent="0" algn="l" rtl="0">
              <a:spcBef>
                <a:spcPts val="0"/>
              </a:spcBef>
              <a:spcAft>
                <a:spcPts val="0"/>
              </a:spcAft>
              <a:defRPr sz="8700" b="0" i="0" u="none" strike="noStrike" cap="none" baseline="0">
                <a:solidFill>
                  <a:schemeClr val="dk1"/>
                </a:solidFill>
                <a:latin typeface="Arial"/>
                <a:ea typeface="Arial"/>
                <a:cs typeface="Arial"/>
                <a:sym typeface="Arial"/>
              </a:defRPr>
            </a:lvl4pPr>
            <a:lvl5pPr marL="1828800" marR="0" indent="0" algn="l" rtl="0">
              <a:spcBef>
                <a:spcPts val="0"/>
              </a:spcBef>
              <a:spcAft>
                <a:spcPts val="0"/>
              </a:spcAft>
              <a:defRPr sz="8700" b="0" i="0" u="none" strike="noStrike" cap="none" baseline="0">
                <a:solidFill>
                  <a:schemeClr val="dk1"/>
                </a:solidFill>
                <a:latin typeface="Arial"/>
                <a:ea typeface="Arial"/>
                <a:cs typeface="Arial"/>
                <a:sym typeface="Arial"/>
              </a:defRPr>
            </a:lvl5pPr>
            <a:lvl6pPr marL="2286000" marR="0" indent="0" algn="l" rtl="0">
              <a:spcBef>
                <a:spcPts val="0"/>
              </a:spcBef>
              <a:defRPr sz="8700" b="0" i="0" u="none" strike="noStrike" cap="none" baseline="0">
                <a:solidFill>
                  <a:schemeClr val="dk1"/>
                </a:solidFill>
                <a:latin typeface="Arial"/>
                <a:ea typeface="Arial"/>
                <a:cs typeface="Arial"/>
                <a:sym typeface="Arial"/>
              </a:defRPr>
            </a:lvl6pPr>
            <a:lvl7pPr marL="2743200" marR="0" indent="0" algn="l" rtl="0">
              <a:spcBef>
                <a:spcPts val="0"/>
              </a:spcBef>
              <a:defRPr sz="8700" b="0" i="0" u="none" strike="noStrike" cap="none" baseline="0">
                <a:solidFill>
                  <a:schemeClr val="dk1"/>
                </a:solidFill>
                <a:latin typeface="Arial"/>
                <a:ea typeface="Arial"/>
                <a:cs typeface="Arial"/>
                <a:sym typeface="Arial"/>
              </a:defRPr>
            </a:lvl7pPr>
            <a:lvl8pPr marL="3200400" marR="0" indent="0" algn="l" rtl="0">
              <a:spcBef>
                <a:spcPts val="0"/>
              </a:spcBef>
              <a:defRPr sz="8700" b="0" i="0" u="none" strike="noStrike" cap="none" baseline="0">
                <a:solidFill>
                  <a:schemeClr val="dk1"/>
                </a:solidFill>
                <a:latin typeface="Arial"/>
                <a:ea typeface="Arial"/>
                <a:cs typeface="Arial"/>
                <a:sym typeface="Arial"/>
              </a:defRPr>
            </a:lvl8pPr>
            <a:lvl9pPr marL="3657600" marR="0" indent="0" algn="l" rtl="0">
              <a:spcBef>
                <a:spcPts val="0"/>
              </a:spcBef>
              <a:defRPr sz="8700" b="0" i="0" u="none" strike="noStrike" cap="none" baseline="0">
                <a:solidFill>
                  <a:schemeClr val="dk1"/>
                </a:solidFill>
                <a:latin typeface="Arial"/>
                <a:ea typeface="Arial"/>
                <a:cs typeface="Arial"/>
                <a:sym typeface="Arial"/>
              </a:defRPr>
            </a:lvl9pPr>
          </a:lstStyle>
          <a:p>
            <a:endParaRPr/>
          </a:p>
        </p:txBody>
      </p:sp>
      <p:sp>
        <p:nvSpPr>
          <p:cNvPr id="5" name="Shape 5"/>
          <p:cNvSpPr txBox="1">
            <a:spLocks noGrp="1"/>
          </p:cNvSpPr>
          <p:nvPr>
            <p:ph type="sldNum" idx="12"/>
          </p:nvPr>
        </p:nvSpPr>
        <p:spPr>
          <a:xfrm>
            <a:off x="3887787" y="8834438"/>
            <a:ext cx="2970211" cy="457200"/>
          </a:xfrm>
          <a:prstGeom prst="rect">
            <a:avLst/>
          </a:prstGeom>
          <a:noFill/>
          <a:ln>
            <a:noFill/>
          </a:ln>
        </p:spPr>
        <p:txBody>
          <a:bodyPr lIns="3650" tIns="0" rIns="3650" bIns="0" anchor="b" anchorCtr="0">
            <a:noAutofit/>
          </a:bodyPr>
          <a:lstStyle/>
          <a:p>
            <a:pPr marL="0" marR="0" lvl="0" indent="0" algn="r" rtl="0">
              <a:spcBef>
                <a:spcPts val="0"/>
              </a:spcBef>
              <a:spcAft>
                <a:spcPts val="0"/>
              </a:spcAft>
              <a:buSzPct val="25000"/>
              <a:buNone/>
            </a:pPr>
            <a:fld id="{00000000-1234-1234-1234-123412341234}" type="slidenum">
              <a:rPr lang="en-US" sz="200" b="0" i="1" u="none" strike="noStrike" cap="none" baseline="0">
                <a:solidFill>
                  <a:schemeClr val="dk1"/>
                </a:solidFill>
                <a:latin typeface="Times New Roman"/>
                <a:ea typeface="Times New Roman"/>
                <a:cs typeface="Times New Roman"/>
                <a:sym typeface="Times New Roman"/>
              </a:rPr>
              <a:t>‹#›</a:t>
            </a:fld>
            <a:endParaRPr lang="en-US" sz="200" b="0" i="1" u="none" strike="noStrike" cap="none" baseline="0">
              <a:solidFill>
                <a:schemeClr val="dk1"/>
              </a:solidFill>
              <a:latin typeface="Times New Roman"/>
              <a:ea typeface="Times New Roman"/>
              <a:cs typeface="Times New Roman"/>
              <a:sym typeface="Times New Roman"/>
            </a:endParaRPr>
          </a:p>
        </p:txBody>
      </p:sp>
      <p:sp>
        <p:nvSpPr>
          <p:cNvPr id="6" name="Shape 6"/>
          <p:cNvSpPr txBox="1">
            <a:spLocks noGrp="1"/>
          </p:cNvSpPr>
          <p:nvPr>
            <p:ph type="body" idx="1"/>
          </p:nvPr>
        </p:nvSpPr>
        <p:spPr>
          <a:xfrm>
            <a:off x="914400" y="4416425"/>
            <a:ext cx="5029199" cy="4183063"/>
          </a:xfrm>
          <a:prstGeom prst="rect">
            <a:avLst/>
          </a:prstGeom>
          <a:noFill/>
          <a:ln>
            <a:noFill/>
          </a:ln>
        </p:spPr>
        <p:txBody>
          <a:bodyPr lIns="91425" tIns="91425" rIns="91425" bIns="91425" anchor="t" anchorCtr="0"/>
          <a:lstStyle>
            <a:lvl1pPr marL="0" marR="0" indent="0"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1pPr>
            <a:lvl2pPr marL="2135188" marR="0" indent="-1588"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2pPr>
            <a:lvl3pPr marL="4270375" marR="0" indent="-3175"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3pPr>
            <a:lvl4pPr marL="6405563" marR="0" indent="-4762"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4pPr>
            <a:lvl5pPr marL="8540750" marR="0" indent="-6350" algn="l" rtl="0">
              <a:spcBef>
                <a:spcPts val="1680"/>
              </a:spcBef>
              <a:spcAft>
                <a:spcPts val="0"/>
              </a:spcAft>
              <a:defRPr sz="56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7" name="Shape 7"/>
          <p:cNvSpPr>
            <a:spLocks noGrp="1" noRot="1" noChangeAspect="1"/>
          </p:cNvSpPr>
          <p:nvPr>
            <p:ph type="sldImg" idx="3"/>
          </p:nvPr>
        </p:nvSpPr>
        <p:spPr>
          <a:xfrm>
            <a:off x="3043238" y="2128838"/>
            <a:ext cx="781049" cy="623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a:headEnd type="none" w="med" len="med"/>
            <a:tailEnd type="none" w="med" len="med"/>
          </a:ln>
        </p:spPr>
      </p:sp>
    </p:spTree>
    <p:extLst>
      <p:ext uri="{BB962C8B-B14F-4D97-AF65-F5344CB8AC3E}">
        <p14:creationId xmlns:p14="http://schemas.microsoft.com/office/powerpoint/2010/main" val="274743984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sldNum" idx="12"/>
          </p:nvPr>
        </p:nvSpPr>
        <p:spPr>
          <a:xfrm>
            <a:off x="3887787" y="8834438"/>
            <a:ext cx="2970211" cy="457200"/>
          </a:xfrm>
          <a:prstGeom prst="rect">
            <a:avLst/>
          </a:prstGeom>
          <a:noFill/>
          <a:ln>
            <a:noFill/>
          </a:ln>
        </p:spPr>
        <p:txBody>
          <a:bodyPr lIns="3650" tIns="0" rIns="3650" bIns="0" anchor="b" anchorCtr="0">
            <a:noAutofit/>
          </a:bodyPr>
          <a:lstStyle/>
          <a:p>
            <a:pPr marL="0" marR="0" lvl="0" indent="0" algn="r" rtl="0">
              <a:spcBef>
                <a:spcPts val="0"/>
              </a:spcBef>
              <a:spcAft>
                <a:spcPts val="0"/>
              </a:spcAft>
              <a:buSzPct val="25000"/>
              <a:buNone/>
            </a:pPr>
            <a:fld id="{00000000-1234-1234-1234-123412341234}" type="slidenum">
              <a:rPr lang="en-US" sz="200" b="0" i="1" u="none" strike="noStrike" cap="none" baseline="0">
                <a:solidFill>
                  <a:schemeClr val="dk1"/>
                </a:solidFill>
                <a:latin typeface="Times New Roman"/>
                <a:ea typeface="Times New Roman"/>
                <a:cs typeface="Times New Roman"/>
                <a:sym typeface="Times New Roman"/>
              </a:rPr>
              <a:t>1</a:t>
            </a:fld>
            <a:endParaRPr lang="en-US" sz="200" b="0" i="1" u="none" strike="noStrike" cap="none" baseline="0">
              <a:solidFill>
                <a:schemeClr val="dk1"/>
              </a:solidFill>
              <a:latin typeface="Times New Roman"/>
              <a:ea typeface="Times New Roman"/>
              <a:cs typeface="Times New Roman"/>
              <a:sym typeface="Times New Roman"/>
            </a:endParaRPr>
          </a:p>
        </p:txBody>
      </p:sp>
      <p:sp>
        <p:nvSpPr>
          <p:cNvPr id="133" name="Shape 133"/>
          <p:cNvSpPr>
            <a:spLocks noGrp="1" noRot="1" noChangeAspect="1"/>
          </p:cNvSpPr>
          <p:nvPr>
            <p:ph type="sldImg" idx="2"/>
          </p:nvPr>
        </p:nvSpPr>
        <p:spPr>
          <a:xfrm>
            <a:off x="3043238" y="2128838"/>
            <a:ext cx="781050" cy="6238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4" name="Shape 134"/>
          <p:cNvSpPr txBox="1">
            <a:spLocks noGrp="1"/>
          </p:cNvSpPr>
          <p:nvPr>
            <p:ph type="body" idx="1"/>
          </p:nvPr>
        </p:nvSpPr>
        <p:spPr>
          <a:xfrm>
            <a:off x="914400" y="4416425"/>
            <a:ext cx="5029199" cy="4183063"/>
          </a:xfrm>
          <a:prstGeom prst="rect">
            <a:avLst/>
          </a:prstGeom>
          <a:noFill/>
          <a:ln>
            <a:noFill/>
          </a:ln>
        </p:spPr>
        <p:txBody>
          <a:bodyPr lIns="82675" tIns="41175" rIns="82675" bIns="41175" anchor="t" anchorCtr="0">
            <a:noAutofit/>
          </a:bodyPr>
          <a:lstStyle/>
          <a:p>
            <a:pPr marL="0" marR="0" lvl="0" indent="0" algn="l" rtl="0">
              <a:spcBef>
                <a:spcPts val="0"/>
              </a:spcBef>
              <a:spcAft>
                <a:spcPts val="0"/>
              </a:spcAft>
              <a:buNone/>
            </a:pPr>
            <a:endParaRPr sz="5600" b="0" i="0" u="none" strike="noStrike" cap="none" baseline="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4664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16" name="Shape 16"/>
          <p:cNvSpPr txBox="1">
            <a:spLocks noGrp="1"/>
          </p:cNvSpPr>
          <p:nvPr>
            <p:ph type="body" idx="1"/>
          </p:nvPr>
        </p:nvSpPr>
        <p:spPr>
          <a:xfrm>
            <a:off x="1828800" y="6827521"/>
            <a:ext cx="16154399" cy="19310774"/>
          </a:xfrm>
          <a:prstGeom prst="rect">
            <a:avLst/>
          </a:prstGeom>
          <a:noFill/>
          <a:ln>
            <a:noFill/>
          </a:ln>
        </p:spPr>
        <p:txBody>
          <a:bodyPr lIns="91425" tIns="91425" rIns="91425" bIns="91425" anchor="t" anchorCtr="0"/>
          <a:lstStyle>
            <a:lvl1pPr rtl="0">
              <a:spcBef>
                <a:spcPts val="0"/>
              </a:spcBef>
              <a:defRPr sz="11500"/>
            </a:lvl1pPr>
            <a:lvl2pPr rtl="0">
              <a:spcBef>
                <a:spcPts val="0"/>
              </a:spcBef>
              <a:defRPr sz="9900"/>
            </a:lvl2pPr>
            <a:lvl3pPr rtl="0">
              <a:spcBef>
                <a:spcPts val="0"/>
              </a:spcBef>
              <a:defRPr sz="8200"/>
            </a:lvl3pPr>
            <a:lvl4pPr rtl="0">
              <a:spcBef>
                <a:spcPts val="0"/>
              </a:spcBef>
              <a:defRPr sz="7400"/>
            </a:lvl4pPr>
            <a:lvl5pPr rtl="0">
              <a:spcBef>
                <a:spcPts val="0"/>
              </a:spcBef>
              <a:defRPr sz="7400"/>
            </a:lvl5pPr>
            <a:lvl6pPr rtl="0">
              <a:spcBef>
                <a:spcPts val="0"/>
              </a:spcBef>
              <a:defRPr sz="7400"/>
            </a:lvl6pPr>
            <a:lvl7pPr rtl="0">
              <a:spcBef>
                <a:spcPts val="0"/>
              </a:spcBef>
              <a:defRPr sz="7400"/>
            </a:lvl7pPr>
            <a:lvl8pPr rtl="0">
              <a:spcBef>
                <a:spcPts val="0"/>
              </a:spcBef>
              <a:defRPr sz="7400"/>
            </a:lvl8pPr>
            <a:lvl9pPr rtl="0">
              <a:spcBef>
                <a:spcPts val="0"/>
              </a:spcBef>
              <a:defRPr sz="7400"/>
            </a:lvl9pPr>
          </a:lstStyle>
          <a:p>
            <a:endParaRPr/>
          </a:p>
        </p:txBody>
      </p:sp>
      <p:sp>
        <p:nvSpPr>
          <p:cNvPr id="17" name="Shape 17"/>
          <p:cNvSpPr txBox="1">
            <a:spLocks noGrp="1"/>
          </p:cNvSpPr>
          <p:nvPr>
            <p:ph type="body" idx="2"/>
          </p:nvPr>
        </p:nvSpPr>
        <p:spPr>
          <a:xfrm>
            <a:off x="18592800" y="6827521"/>
            <a:ext cx="16154399" cy="19310774"/>
          </a:xfrm>
          <a:prstGeom prst="rect">
            <a:avLst/>
          </a:prstGeom>
          <a:noFill/>
          <a:ln>
            <a:noFill/>
          </a:ln>
        </p:spPr>
        <p:txBody>
          <a:bodyPr lIns="91425" tIns="91425" rIns="91425" bIns="91425" anchor="t" anchorCtr="0"/>
          <a:lstStyle>
            <a:lvl1pPr rtl="0">
              <a:spcBef>
                <a:spcPts val="0"/>
              </a:spcBef>
              <a:defRPr sz="11500"/>
            </a:lvl1pPr>
            <a:lvl2pPr rtl="0">
              <a:spcBef>
                <a:spcPts val="0"/>
              </a:spcBef>
              <a:defRPr sz="9900"/>
            </a:lvl2pPr>
            <a:lvl3pPr rtl="0">
              <a:spcBef>
                <a:spcPts val="0"/>
              </a:spcBef>
              <a:defRPr sz="8200"/>
            </a:lvl3pPr>
            <a:lvl4pPr rtl="0">
              <a:spcBef>
                <a:spcPts val="0"/>
              </a:spcBef>
              <a:defRPr sz="7400"/>
            </a:lvl4pPr>
            <a:lvl5pPr rtl="0">
              <a:spcBef>
                <a:spcPts val="0"/>
              </a:spcBef>
              <a:defRPr sz="7400"/>
            </a:lvl5pPr>
            <a:lvl6pPr rtl="0">
              <a:spcBef>
                <a:spcPts val="0"/>
              </a:spcBef>
              <a:defRPr sz="7400"/>
            </a:lvl6pPr>
            <a:lvl7pPr rtl="0">
              <a:spcBef>
                <a:spcPts val="0"/>
              </a:spcBef>
              <a:defRPr sz="7400"/>
            </a:lvl7pPr>
            <a:lvl8pPr rtl="0">
              <a:spcBef>
                <a:spcPts val="0"/>
              </a:spcBef>
              <a:defRPr sz="7400"/>
            </a:lvl8pPr>
            <a:lvl9pPr rtl="0">
              <a:spcBef>
                <a:spcPts val="0"/>
              </a:spcBef>
              <a:defRPr sz="7400"/>
            </a:lvl9pPr>
          </a:lstStyle>
          <a:p>
            <a:endParaRPr/>
          </a:p>
        </p:txBody>
      </p:sp>
      <p:sp>
        <p:nvSpPr>
          <p:cNvPr id="18" name="Shape 18"/>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73" name="Shape 73"/>
          <p:cNvSpPr txBox="1">
            <a:spLocks noGrp="1"/>
          </p:cNvSpPr>
          <p:nvPr>
            <p:ph type="body" idx="1"/>
          </p:nvPr>
        </p:nvSpPr>
        <p:spPr>
          <a:xfrm rot="5400000">
            <a:off x="8632824" y="23812"/>
            <a:ext cx="19310349" cy="32918400"/>
          </a:xfrm>
          <a:prstGeom prst="rect">
            <a:avLst/>
          </a:prstGeom>
          <a:noFill/>
          <a:ln>
            <a:noFill/>
          </a:ln>
        </p:spPr>
        <p:txBody>
          <a:bodyPr lIns="91425" tIns="91425" rIns="91425" bIns="91425" anchor="t" anchorCtr="0"/>
          <a:lstStyle>
            <a:lvl1pPr marL="1409700" indent="-571500" algn="l" rtl="0">
              <a:spcBef>
                <a:spcPts val="2640"/>
              </a:spcBef>
              <a:spcAft>
                <a:spcPts val="0"/>
              </a:spcAft>
              <a:buClr>
                <a:schemeClr val="dk1"/>
              </a:buClr>
              <a:buFont typeface="Arial"/>
              <a:buChar char="•"/>
              <a:defRPr sz="13200">
                <a:solidFill>
                  <a:schemeClr val="dk1"/>
                </a:solidFill>
                <a:latin typeface="Calibri"/>
                <a:ea typeface="Calibri"/>
                <a:cs typeface="Calibri"/>
                <a:sym typeface="Calibri"/>
              </a:defRPr>
            </a:lvl1pPr>
            <a:lvl2pPr marL="3055938" indent="-446088" algn="l" rtl="0">
              <a:spcBef>
                <a:spcPts val="2300"/>
              </a:spcBef>
              <a:spcAft>
                <a:spcPts val="0"/>
              </a:spcAft>
              <a:buClr>
                <a:schemeClr val="dk1"/>
              </a:buClr>
              <a:buFont typeface="Arial"/>
              <a:buChar char="–"/>
              <a:defRPr sz="11500">
                <a:solidFill>
                  <a:schemeClr val="dk1"/>
                </a:solidFill>
                <a:latin typeface="Calibri"/>
                <a:ea typeface="Calibri"/>
                <a:cs typeface="Calibri"/>
                <a:sym typeface="Calibri"/>
              </a:defRPr>
            </a:lvl2pPr>
            <a:lvl3pPr marL="4702175" indent="-314325" algn="l" rtl="0">
              <a:spcBef>
                <a:spcPts val="1980"/>
              </a:spcBef>
              <a:spcAft>
                <a:spcPts val="0"/>
              </a:spcAft>
              <a:buClr>
                <a:schemeClr val="dk1"/>
              </a:buClr>
              <a:buFont typeface="Arial"/>
              <a:buChar char="•"/>
              <a:defRPr sz="9900">
                <a:solidFill>
                  <a:schemeClr val="dk1"/>
                </a:solidFill>
                <a:latin typeface="Calibri"/>
                <a:ea typeface="Calibri"/>
                <a:cs typeface="Calibri"/>
                <a:sym typeface="Calibri"/>
              </a:defRPr>
            </a:lvl3pPr>
            <a:lvl4pPr marL="6583363" indent="-423863"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4pPr>
            <a:lvl5pPr marL="8464550" indent="-425450"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5pPr>
            <a:lvl6pPr marL="10345567" indent="-426866" algn="l" rtl="0">
              <a:spcBef>
                <a:spcPts val="1640"/>
              </a:spcBef>
              <a:buClr>
                <a:schemeClr val="dk1"/>
              </a:buClr>
              <a:buFont typeface="Arial"/>
              <a:buChar char="•"/>
              <a:defRPr sz="8200">
                <a:solidFill>
                  <a:schemeClr val="dk1"/>
                </a:solidFill>
                <a:latin typeface="Calibri"/>
                <a:ea typeface="Calibri"/>
                <a:cs typeface="Calibri"/>
                <a:sym typeface="Calibri"/>
              </a:defRPr>
            </a:lvl6pPr>
            <a:lvl7pPr marL="12226580" indent="-428280" algn="l" rtl="0">
              <a:spcBef>
                <a:spcPts val="1640"/>
              </a:spcBef>
              <a:buClr>
                <a:schemeClr val="dk1"/>
              </a:buClr>
              <a:buFont typeface="Arial"/>
              <a:buChar char="•"/>
              <a:defRPr sz="8200">
                <a:solidFill>
                  <a:schemeClr val="dk1"/>
                </a:solidFill>
                <a:latin typeface="Calibri"/>
                <a:ea typeface="Calibri"/>
                <a:cs typeface="Calibri"/>
                <a:sym typeface="Calibri"/>
              </a:defRPr>
            </a:lvl7pPr>
            <a:lvl8pPr marL="14107592" indent="-429691" algn="l" rtl="0">
              <a:spcBef>
                <a:spcPts val="1640"/>
              </a:spcBef>
              <a:buClr>
                <a:schemeClr val="dk1"/>
              </a:buClr>
              <a:buFont typeface="Arial"/>
              <a:buChar char="•"/>
              <a:defRPr sz="8200">
                <a:solidFill>
                  <a:schemeClr val="dk1"/>
                </a:solidFill>
                <a:latin typeface="Calibri"/>
                <a:ea typeface="Calibri"/>
                <a:cs typeface="Calibri"/>
                <a:sym typeface="Calibri"/>
              </a:defRPr>
            </a:lvl8pPr>
            <a:lvl9pPr marL="15988604" indent="-431103" algn="l" rtl="0">
              <a:spcBef>
                <a:spcPts val="1640"/>
              </a:spcBef>
              <a:buClr>
                <a:schemeClr val="dk1"/>
              </a:buClr>
              <a:buFont typeface="Arial"/>
              <a:buChar char="•"/>
              <a:defRPr sz="8200">
                <a:solidFill>
                  <a:schemeClr val="dk1"/>
                </a:solidFill>
                <a:latin typeface="Calibri"/>
                <a:ea typeface="Calibri"/>
                <a:cs typeface="Calibri"/>
                <a:sym typeface="Calibri"/>
              </a:defRPr>
            </a:lvl9pPr>
          </a:lstStyle>
          <a:p>
            <a:endParaRPr/>
          </a:p>
        </p:txBody>
      </p:sp>
      <p:sp>
        <p:nvSpPr>
          <p:cNvPr id="74" name="Shape 74"/>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75" name="Shape 75"/>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18149145" y="9540244"/>
            <a:ext cx="24966507" cy="8229600"/>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1"/>
          </p:nvPr>
        </p:nvSpPr>
        <p:spPr>
          <a:xfrm rot="5400000">
            <a:off x="1385146" y="1615445"/>
            <a:ext cx="24966507" cy="24079198"/>
          </a:xfrm>
          <a:prstGeom prst="rect">
            <a:avLst/>
          </a:prstGeom>
          <a:noFill/>
          <a:ln>
            <a:noFill/>
          </a:ln>
        </p:spPr>
        <p:txBody>
          <a:bodyPr lIns="91425" tIns="91425" rIns="91425" bIns="91425" anchor="t" anchorCtr="0"/>
          <a:lstStyle>
            <a:lvl1pPr marL="1409700" indent="-571500" algn="l" rtl="0">
              <a:spcBef>
                <a:spcPts val="2640"/>
              </a:spcBef>
              <a:spcAft>
                <a:spcPts val="0"/>
              </a:spcAft>
              <a:buClr>
                <a:schemeClr val="dk1"/>
              </a:buClr>
              <a:buFont typeface="Arial"/>
              <a:buChar char="•"/>
              <a:defRPr sz="13200">
                <a:solidFill>
                  <a:schemeClr val="dk1"/>
                </a:solidFill>
                <a:latin typeface="Calibri"/>
                <a:ea typeface="Calibri"/>
                <a:cs typeface="Calibri"/>
                <a:sym typeface="Calibri"/>
              </a:defRPr>
            </a:lvl1pPr>
            <a:lvl2pPr marL="3055938" indent="-446088" algn="l" rtl="0">
              <a:spcBef>
                <a:spcPts val="2300"/>
              </a:spcBef>
              <a:spcAft>
                <a:spcPts val="0"/>
              </a:spcAft>
              <a:buClr>
                <a:schemeClr val="dk1"/>
              </a:buClr>
              <a:buFont typeface="Arial"/>
              <a:buChar char="–"/>
              <a:defRPr sz="11500">
                <a:solidFill>
                  <a:schemeClr val="dk1"/>
                </a:solidFill>
                <a:latin typeface="Calibri"/>
                <a:ea typeface="Calibri"/>
                <a:cs typeface="Calibri"/>
                <a:sym typeface="Calibri"/>
              </a:defRPr>
            </a:lvl2pPr>
            <a:lvl3pPr marL="4702175" indent="-314325" algn="l" rtl="0">
              <a:spcBef>
                <a:spcPts val="1980"/>
              </a:spcBef>
              <a:spcAft>
                <a:spcPts val="0"/>
              </a:spcAft>
              <a:buClr>
                <a:schemeClr val="dk1"/>
              </a:buClr>
              <a:buFont typeface="Arial"/>
              <a:buChar char="•"/>
              <a:defRPr sz="9900">
                <a:solidFill>
                  <a:schemeClr val="dk1"/>
                </a:solidFill>
                <a:latin typeface="Calibri"/>
                <a:ea typeface="Calibri"/>
                <a:cs typeface="Calibri"/>
                <a:sym typeface="Calibri"/>
              </a:defRPr>
            </a:lvl3pPr>
            <a:lvl4pPr marL="6583363" indent="-423863"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4pPr>
            <a:lvl5pPr marL="8464550" indent="-425450"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5pPr>
            <a:lvl6pPr marL="10345567" indent="-426866" algn="l" rtl="0">
              <a:spcBef>
                <a:spcPts val="1640"/>
              </a:spcBef>
              <a:buClr>
                <a:schemeClr val="dk1"/>
              </a:buClr>
              <a:buFont typeface="Arial"/>
              <a:buChar char="•"/>
              <a:defRPr sz="8200">
                <a:solidFill>
                  <a:schemeClr val="dk1"/>
                </a:solidFill>
                <a:latin typeface="Calibri"/>
                <a:ea typeface="Calibri"/>
                <a:cs typeface="Calibri"/>
                <a:sym typeface="Calibri"/>
              </a:defRPr>
            </a:lvl6pPr>
            <a:lvl7pPr marL="12226580" indent="-428280" algn="l" rtl="0">
              <a:spcBef>
                <a:spcPts val="1640"/>
              </a:spcBef>
              <a:buClr>
                <a:schemeClr val="dk1"/>
              </a:buClr>
              <a:buFont typeface="Arial"/>
              <a:buChar char="•"/>
              <a:defRPr sz="8200">
                <a:solidFill>
                  <a:schemeClr val="dk1"/>
                </a:solidFill>
                <a:latin typeface="Calibri"/>
                <a:ea typeface="Calibri"/>
                <a:cs typeface="Calibri"/>
                <a:sym typeface="Calibri"/>
              </a:defRPr>
            </a:lvl7pPr>
            <a:lvl8pPr marL="14107592" indent="-429691" algn="l" rtl="0">
              <a:spcBef>
                <a:spcPts val="1640"/>
              </a:spcBef>
              <a:buClr>
                <a:schemeClr val="dk1"/>
              </a:buClr>
              <a:buFont typeface="Arial"/>
              <a:buChar char="•"/>
              <a:defRPr sz="8200">
                <a:solidFill>
                  <a:schemeClr val="dk1"/>
                </a:solidFill>
                <a:latin typeface="Calibri"/>
                <a:ea typeface="Calibri"/>
                <a:cs typeface="Calibri"/>
                <a:sym typeface="Calibri"/>
              </a:defRPr>
            </a:lvl8pPr>
            <a:lvl9pPr marL="15988604" indent="-431103" algn="l" rtl="0">
              <a:spcBef>
                <a:spcPts val="1640"/>
              </a:spcBef>
              <a:buClr>
                <a:schemeClr val="dk1"/>
              </a:buClr>
              <a:buFont typeface="Arial"/>
              <a:buChar char="•"/>
              <a:defRPr sz="8200">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1"/>
          </p:nvPr>
        </p:nvSpPr>
        <p:spPr>
          <a:xfrm>
            <a:off x="1828800" y="6827838"/>
            <a:ext cx="32918400" cy="19310349"/>
          </a:xfrm>
          <a:prstGeom prst="rect">
            <a:avLst/>
          </a:prstGeom>
          <a:noFill/>
          <a:ln>
            <a:noFill/>
          </a:ln>
        </p:spPr>
        <p:txBody>
          <a:bodyPr lIns="91425" tIns="91425" rIns="91425" bIns="91425" anchor="t" anchorCtr="0"/>
          <a:lstStyle>
            <a:lvl1pPr marL="1409700" indent="-571500" algn="l" rtl="0">
              <a:spcBef>
                <a:spcPts val="2640"/>
              </a:spcBef>
              <a:spcAft>
                <a:spcPts val="0"/>
              </a:spcAft>
              <a:buClr>
                <a:schemeClr val="dk1"/>
              </a:buClr>
              <a:buFont typeface="Arial"/>
              <a:buChar char="•"/>
              <a:defRPr sz="13200">
                <a:solidFill>
                  <a:schemeClr val="dk1"/>
                </a:solidFill>
                <a:latin typeface="Calibri"/>
                <a:ea typeface="Calibri"/>
                <a:cs typeface="Calibri"/>
                <a:sym typeface="Calibri"/>
              </a:defRPr>
            </a:lvl1pPr>
            <a:lvl2pPr marL="3055938" indent="-446088" algn="l" rtl="0">
              <a:spcBef>
                <a:spcPts val="2300"/>
              </a:spcBef>
              <a:spcAft>
                <a:spcPts val="0"/>
              </a:spcAft>
              <a:buClr>
                <a:schemeClr val="dk1"/>
              </a:buClr>
              <a:buFont typeface="Arial"/>
              <a:buChar char="–"/>
              <a:defRPr sz="11500">
                <a:solidFill>
                  <a:schemeClr val="dk1"/>
                </a:solidFill>
                <a:latin typeface="Calibri"/>
                <a:ea typeface="Calibri"/>
                <a:cs typeface="Calibri"/>
                <a:sym typeface="Calibri"/>
              </a:defRPr>
            </a:lvl2pPr>
            <a:lvl3pPr marL="4702175" indent="-314325" algn="l" rtl="0">
              <a:spcBef>
                <a:spcPts val="1980"/>
              </a:spcBef>
              <a:spcAft>
                <a:spcPts val="0"/>
              </a:spcAft>
              <a:buClr>
                <a:schemeClr val="dk1"/>
              </a:buClr>
              <a:buFont typeface="Arial"/>
              <a:buChar char="•"/>
              <a:defRPr sz="9900">
                <a:solidFill>
                  <a:schemeClr val="dk1"/>
                </a:solidFill>
                <a:latin typeface="Calibri"/>
                <a:ea typeface="Calibri"/>
                <a:cs typeface="Calibri"/>
                <a:sym typeface="Calibri"/>
              </a:defRPr>
            </a:lvl3pPr>
            <a:lvl4pPr marL="6583363" indent="-423863"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4pPr>
            <a:lvl5pPr marL="8464550" indent="-425450"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5pPr>
            <a:lvl6pPr marL="10345567" indent="-426866" algn="l" rtl="0">
              <a:spcBef>
                <a:spcPts val="1640"/>
              </a:spcBef>
              <a:buClr>
                <a:schemeClr val="dk1"/>
              </a:buClr>
              <a:buFont typeface="Arial"/>
              <a:buChar char="•"/>
              <a:defRPr sz="8200">
                <a:solidFill>
                  <a:schemeClr val="dk1"/>
                </a:solidFill>
                <a:latin typeface="Calibri"/>
                <a:ea typeface="Calibri"/>
                <a:cs typeface="Calibri"/>
                <a:sym typeface="Calibri"/>
              </a:defRPr>
            </a:lvl6pPr>
            <a:lvl7pPr marL="12226580" indent="-428280" algn="l" rtl="0">
              <a:spcBef>
                <a:spcPts val="1640"/>
              </a:spcBef>
              <a:buClr>
                <a:schemeClr val="dk1"/>
              </a:buClr>
              <a:buFont typeface="Arial"/>
              <a:buChar char="•"/>
              <a:defRPr sz="8200">
                <a:solidFill>
                  <a:schemeClr val="dk1"/>
                </a:solidFill>
                <a:latin typeface="Calibri"/>
                <a:ea typeface="Calibri"/>
                <a:cs typeface="Calibri"/>
                <a:sym typeface="Calibri"/>
              </a:defRPr>
            </a:lvl7pPr>
            <a:lvl8pPr marL="14107592" indent="-429691" algn="l" rtl="0">
              <a:spcBef>
                <a:spcPts val="1640"/>
              </a:spcBef>
              <a:buClr>
                <a:schemeClr val="dk1"/>
              </a:buClr>
              <a:buFont typeface="Arial"/>
              <a:buChar char="•"/>
              <a:defRPr sz="8200">
                <a:solidFill>
                  <a:schemeClr val="dk1"/>
                </a:solidFill>
                <a:latin typeface="Calibri"/>
                <a:ea typeface="Calibri"/>
                <a:cs typeface="Calibri"/>
                <a:sym typeface="Calibri"/>
              </a:defRPr>
            </a:lvl8pPr>
            <a:lvl9pPr marL="15988604" indent="-431103" algn="l" rtl="0">
              <a:spcBef>
                <a:spcPts val="1640"/>
              </a:spcBef>
              <a:buClr>
                <a:schemeClr val="dk1"/>
              </a:buClr>
              <a:buFont typeface="Arial"/>
              <a:buChar char="•"/>
              <a:defRPr sz="8200">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2743200" y="9089814"/>
            <a:ext cx="31089600" cy="6272106"/>
          </a:xfrm>
          <a:prstGeom prst="rect">
            <a:avLst/>
          </a:prstGeom>
          <a:noFill/>
          <a:ln>
            <a:noFill/>
          </a:ln>
        </p:spPr>
        <p:txBody>
          <a:bodyPr lIns="91425" tIns="91425" rIns="91425" bIns="91425" anchor="ctr" anchorCtr="0"/>
          <a:lstStyle>
            <a:lvl1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9pPr>
          </a:lstStyle>
          <a:p>
            <a:endParaRPr/>
          </a:p>
        </p:txBody>
      </p:sp>
      <p:sp>
        <p:nvSpPr>
          <p:cNvPr id="23" name="Shape 23"/>
          <p:cNvSpPr txBox="1">
            <a:spLocks noGrp="1"/>
          </p:cNvSpPr>
          <p:nvPr>
            <p:ph type="subTitle" idx="1"/>
          </p:nvPr>
        </p:nvSpPr>
        <p:spPr>
          <a:xfrm>
            <a:off x="5486400" y="16581120"/>
            <a:ext cx="25603199" cy="7477759"/>
          </a:xfrm>
          <a:prstGeom prst="rect">
            <a:avLst/>
          </a:prstGeom>
          <a:noFill/>
          <a:ln>
            <a:noFill/>
          </a:ln>
        </p:spPr>
        <p:txBody>
          <a:bodyPr lIns="91425" tIns="91425" rIns="91425" bIns="91425" anchor="t" anchorCtr="0"/>
          <a:lstStyle>
            <a:lvl1pPr marL="0" marR="0" indent="0" algn="ctr" rtl="0">
              <a:spcBef>
                <a:spcPts val="2640"/>
              </a:spcBef>
              <a:spcAft>
                <a:spcPts val="0"/>
              </a:spcAft>
              <a:buClr>
                <a:srgbClr val="888888"/>
              </a:buClr>
              <a:buFont typeface="Arial"/>
              <a:buNone/>
              <a:defRPr sz="13200" b="0" i="0" u="none" strike="noStrike" cap="none" baseline="0">
                <a:solidFill>
                  <a:srgbClr val="888888"/>
                </a:solidFill>
                <a:latin typeface="Calibri"/>
                <a:ea typeface="Calibri"/>
                <a:cs typeface="Calibri"/>
                <a:sym typeface="Calibri"/>
              </a:defRPr>
            </a:lvl1pPr>
            <a:lvl2pPr marL="1881011" marR="0" indent="-1411" algn="ctr" rtl="0">
              <a:spcBef>
                <a:spcPts val="2300"/>
              </a:spcBef>
              <a:spcAft>
                <a:spcPts val="0"/>
              </a:spcAft>
              <a:buClr>
                <a:srgbClr val="888888"/>
              </a:buClr>
              <a:buFont typeface="Arial"/>
              <a:buNone/>
              <a:defRPr sz="11500" b="0" i="0" u="none" strike="noStrike" cap="none" baseline="0">
                <a:solidFill>
                  <a:srgbClr val="888888"/>
                </a:solidFill>
                <a:latin typeface="Calibri"/>
                <a:ea typeface="Calibri"/>
                <a:cs typeface="Calibri"/>
                <a:sym typeface="Calibri"/>
              </a:defRPr>
            </a:lvl2pPr>
            <a:lvl3pPr marL="3762023" marR="0" indent="-2823" algn="ctr" rtl="0">
              <a:spcBef>
                <a:spcPts val="1980"/>
              </a:spcBef>
              <a:spcAft>
                <a:spcPts val="0"/>
              </a:spcAft>
              <a:buClr>
                <a:srgbClr val="888888"/>
              </a:buClr>
              <a:buFont typeface="Arial"/>
              <a:buNone/>
              <a:defRPr sz="9900" b="0" i="0" u="none" strike="noStrike" cap="none" baseline="0">
                <a:solidFill>
                  <a:srgbClr val="888888"/>
                </a:solidFill>
                <a:latin typeface="Calibri"/>
                <a:ea typeface="Calibri"/>
                <a:cs typeface="Calibri"/>
                <a:sym typeface="Calibri"/>
              </a:defRPr>
            </a:lvl3pPr>
            <a:lvl4pPr marL="5643037" marR="0" indent="-4236" algn="ctr" rtl="0">
              <a:spcBef>
                <a:spcPts val="1640"/>
              </a:spcBef>
              <a:spcAft>
                <a:spcPts val="0"/>
              </a:spcAft>
              <a:buClr>
                <a:srgbClr val="888888"/>
              </a:buClr>
              <a:buFont typeface="Arial"/>
              <a:buNone/>
              <a:defRPr sz="8200" b="0" i="0" u="none" strike="noStrike" cap="none" baseline="0">
                <a:solidFill>
                  <a:srgbClr val="888888"/>
                </a:solidFill>
                <a:latin typeface="Calibri"/>
                <a:ea typeface="Calibri"/>
                <a:cs typeface="Calibri"/>
                <a:sym typeface="Calibri"/>
              </a:defRPr>
            </a:lvl4pPr>
            <a:lvl5pPr marL="7524049" marR="0" indent="-5649" algn="ctr" rtl="0">
              <a:spcBef>
                <a:spcPts val="1640"/>
              </a:spcBef>
              <a:spcAft>
                <a:spcPts val="0"/>
              </a:spcAft>
              <a:buClr>
                <a:srgbClr val="888888"/>
              </a:buClr>
              <a:buFont typeface="Arial"/>
              <a:buNone/>
              <a:defRPr sz="8200" b="0" i="0" u="none" strike="noStrike" cap="none" baseline="0">
                <a:solidFill>
                  <a:srgbClr val="888888"/>
                </a:solidFill>
                <a:latin typeface="Calibri"/>
                <a:ea typeface="Calibri"/>
                <a:cs typeface="Calibri"/>
                <a:sym typeface="Calibri"/>
              </a:defRPr>
            </a:lvl5pPr>
            <a:lvl6pPr marL="9405061" marR="0" indent="-7060" algn="ctr" rtl="0">
              <a:spcBef>
                <a:spcPts val="1640"/>
              </a:spcBef>
              <a:buClr>
                <a:srgbClr val="888888"/>
              </a:buClr>
              <a:buFont typeface="Arial"/>
              <a:buNone/>
              <a:defRPr sz="8200" b="0" i="0" u="none" strike="noStrike" cap="none" baseline="0">
                <a:solidFill>
                  <a:srgbClr val="888888"/>
                </a:solidFill>
                <a:latin typeface="Calibri"/>
                <a:ea typeface="Calibri"/>
                <a:cs typeface="Calibri"/>
                <a:sym typeface="Calibri"/>
              </a:defRPr>
            </a:lvl6pPr>
            <a:lvl7pPr marL="11286073" marR="0" indent="-8473" algn="ctr" rtl="0">
              <a:spcBef>
                <a:spcPts val="1640"/>
              </a:spcBef>
              <a:buClr>
                <a:srgbClr val="888888"/>
              </a:buClr>
              <a:buFont typeface="Arial"/>
              <a:buNone/>
              <a:defRPr sz="8200" b="0" i="0" u="none" strike="noStrike" cap="none" baseline="0">
                <a:solidFill>
                  <a:srgbClr val="888888"/>
                </a:solidFill>
                <a:latin typeface="Calibri"/>
                <a:ea typeface="Calibri"/>
                <a:cs typeface="Calibri"/>
                <a:sym typeface="Calibri"/>
              </a:defRPr>
            </a:lvl7pPr>
            <a:lvl8pPr marL="13167086" marR="0" indent="-9886" algn="ctr" rtl="0">
              <a:spcBef>
                <a:spcPts val="1640"/>
              </a:spcBef>
              <a:buClr>
                <a:srgbClr val="888888"/>
              </a:buClr>
              <a:buFont typeface="Arial"/>
              <a:buNone/>
              <a:defRPr sz="8200" b="0" i="0" u="none" strike="noStrike" cap="none" baseline="0">
                <a:solidFill>
                  <a:srgbClr val="888888"/>
                </a:solidFill>
                <a:latin typeface="Calibri"/>
                <a:ea typeface="Calibri"/>
                <a:cs typeface="Calibri"/>
                <a:sym typeface="Calibri"/>
              </a:defRPr>
            </a:lvl8pPr>
            <a:lvl9pPr marL="15048099" marR="0" indent="-11298" algn="ctr" rtl="0">
              <a:spcBef>
                <a:spcPts val="1640"/>
              </a:spcBef>
              <a:buClr>
                <a:srgbClr val="888888"/>
              </a:buClr>
              <a:buFont typeface="Arial"/>
              <a:buNone/>
              <a:defRPr sz="8200" b="0" i="0" u="none" strike="noStrike" cap="none" baseline="0">
                <a:solidFill>
                  <a:srgbClr val="888888"/>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1"/>
          </p:nvPr>
        </p:nvSpPr>
        <p:spPr>
          <a:xfrm>
            <a:off x="1828800" y="6827838"/>
            <a:ext cx="32918400" cy="19310349"/>
          </a:xfrm>
          <a:prstGeom prst="rect">
            <a:avLst/>
          </a:prstGeom>
          <a:noFill/>
          <a:ln>
            <a:noFill/>
          </a:ln>
        </p:spPr>
        <p:txBody>
          <a:bodyPr lIns="91425" tIns="91425" rIns="91425" bIns="91425" anchor="t" anchorCtr="0"/>
          <a:lstStyle>
            <a:lvl1pPr marL="1409700" indent="-571500" algn="l" rtl="0">
              <a:spcBef>
                <a:spcPts val="2640"/>
              </a:spcBef>
              <a:spcAft>
                <a:spcPts val="0"/>
              </a:spcAft>
              <a:buClr>
                <a:schemeClr val="dk1"/>
              </a:buClr>
              <a:buFont typeface="Arial"/>
              <a:buChar char="•"/>
              <a:defRPr sz="13200">
                <a:solidFill>
                  <a:schemeClr val="dk1"/>
                </a:solidFill>
                <a:latin typeface="Calibri"/>
                <a:ea typeface="Calibri"/>
                <a:cs typeface="Calibri"/>
                <a:sym typeface="Calibri"/>
              </a:defRPr>
            </a:lvl1pPr>
            <a:lvl2pPr marL="3055938" indent="-446088" algn="l" rtl="0">
              <a:spcBef>
                <a:spcPts val="2300"/>
              </a:spcBef>
              <a:spcAft>
                <a:spcPts val="0"/>
              </a:spcAft>
              <a:buClr>
                <a:schemeClr val="dk1"/>
              </a:buClr>
              <a:buFont typeface="Arial"/>
              <a:buChar char="–"/>
              <a:defRPr sz="11500">
                <a:solidFill>
                  <a:schemeClr val="dk1"/>
                </a:solidFill>
                <a:latin typeface="Calibri"/>
                <a:ea typeface="Calibri"/>
                <a:cs typeface="Calibri"/>
                <a:sym typeface="Calibri"/>
              </a:defRPr>
            </a:lvl2pPr>
            <a:lvl3pPr marL="4702175" indent="-314325" algn="l" rtl="0">
              <a:spcBef>
                <a:spcPts val="1980"/>
              </a:spcBef>
              <a:spcAft>
                <a:spcPts val="0"/>
              </a:spcAft>
              <a:buClr>
                <a:schemeClr val="dk1"/>
              </a:buClr>
              <a:buFont typeface="Arial"/>
              <a:buChar char="•"/>
              <a:defRPr sz="9900">
                <a:solidFill>
                  <a:schemeClr val="dk1"/>
                </a:solidFill>
                <a:latin typeface="Calibri"/>
                <a:ea typeface="Calibri"/>
                <a:cs typeface="Calibri"/>
                <a:sym typeface="Calibri"/>
              </a:defRPr>
            </a:lvl3pPr>
            <a:lvl4pPr marL="6583363" indent="-423863"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4pPr>
            <a:lvl5pPr marL="8464550" indent="-425450" algn="l" rtl="0">
              <a:spcBef>
                <a:spcPts val="1640"/>
              </a:spcBef>
              <a:spcAft>
                <a:spcPts val="0"/>
              </a:spcAft>
              <a:buClr>
                <a:schemeClr val="dk1"/>
              </a:buClr>
              <a:buFont typeface="Arial"/>
              <a:buChar char="»"/>
              <a:defRPr sz="8200">
                <a:solidFill>
                  <a:schemeClr val="dk1"/>
                </a:solidFill>
                <a:latin typeface="Calibri"/>
                <a:ea typeface="Calibri"/>
                <a:cs typeface="Calibri"/>
                <a:sym typeface="Calibri"/>
              </a:defRPr>
            </a:lvl5pPr>
            <a:lvl6pPr marL="10345567" indent="-426866" algn="l" rtl="0">
              <a:spcBef>
                <a:spcPts val="1640"/>
              </a:spcBef>
              <a:buClr>
                <a:schemeClr val="dk1"/>
              </a:buClr>
              <a:buFont typeface="Arial"/>
              <a:buChar char="•"/>
              <a:defRPr sz="8200">
                <a:solidFill>
                  <a:schemeClr val="dk1"/>
                </a:solidFill>
                <a:latin typeface="Calibri"/>
                <a:ea typeface="Calibri"/>
                <a:cs typeface="Calibri"/>
                <a:sym typeface="Calibri"/>
              </a:defRPr>
            </a:lvl6pPr>
            <a:lvl7pPr marL="12226580" indent="-428280" algn="l" rtl="0">
              <a:spcBef>
                <a:spcPts val="1640"/>
              </a:spcBef>
              <a:buClr>
                <a:schemeClr val="dk1"/>
              </a:buClr>
              <a:buFont typeface="Arial"/>
              <a:buChar char="•"/>
              <a:defRPr sz="8200">
                <a:solidFill>
                  <a:schemeClr val="dk1"/>
                </a:solidFill>
                <a:latin typeface="Calibri"/>
                <a:ea typeface="Calibri"/>
                <a:cs typeface="Calibri"/>
                <a:sym typeface="Calibri"/>
              </a:defRPr>
            </a:lvl7pPr>
            <a:lvl8pPr marL="14107592" indent="-429691" algn="l" rtl="0">
              <a:spcBef>
                <a:spcPts val="1640"/>
              </a:spcBef>
              <a:buClr>
                <a:schemeClr val="dk1"/>
              </a:buClr>
              <a:buFont typeface="Arial"/>
              <a:buChar char="•"/>
              <a:defRPr sz="8200">
                <a:solidFill>
                  <a:schemeClr val="dk1"/>
                </a:solidFill>
                <a:latin typeface="Calibri"/>
                <a:ea typeface="Calibri"/>
                <a:cs typeface="Calibri"/>
                <a:sym typeface="Calibri"/>
              </a:defRPr>
            </a:lvl8pPr>
            <a:lvl9pPr marL="15988604" indent="-431103" algn="l" rtl="0">
              <a:spcBef>
                <a:spcPts val="1640"/>
              </a:spcBef>
              <a:buClr>
                <a:schemeClr val="dk1"/>
              </a:buClr>
              <a:buFont typeface="Arial"/>
              <a:buChar char="•"/>
              <a:defRPr sz="8200">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2889251" y="18802775"/>
            <a:ext cx="31089600" cy="5811520"/>
          </a:xfrm>
          <a:prstGeom prst="rect">
            <a:avLst/>
          </a:prstGeom>
          <a:noFill/>
          <a:ln>
            <a:noFill/>
          </a:ln>
        </p:spPr>
        <p:txBody>
          <a:bodyPr lIns="91425" tIns="91425" rIns="91425" bIns="91425" anchor="t" anchorCtr="0"/>
          <a:lstStyle>
            <a:lvl1pPr algn="l" rtl="0">
              <a:spcBef>
                <a:spcPts val="0"/>
              </a:spcBef>
              <a:defRPr sz="16500" b="1" cap="none"/>
            </a:lvl1pPr>
            <a:lvl2pPr rtl="0">
              <a:spcBef>
                <a:spcPts val="0"/>
              </a:spcBef>
              <a:defRPr sz="18100">
                <a:solidFill>
                  <a:schemeClr val="dk1"/>
                </a:solidFill>
                <a:latin typeface="Calibri"/>
                <a:ea typeface="Calibri"/>
                <a:cs typeface="Calibri"/>
                <a:sym typeface="Calibri"/>
              </a:defRPr>
            </a:lvl2pPr>
            <a:lvl3pPr rtl="0">
              <a:spcBef>
                <a:spcPts val="0"/>
              </a:spcBef>
              <a:defRPr sz="18100">
                <a:solidFill>
                  <a:schemeClr val="dk1"/>
                </a:solidFill>
                <a:latin typeface="Calibri"/>
                <a:ea typeface="Calibri"/>
                <a:cs typeface="Calibri"/>
                <a:sym typeface="Calibri"/>
              </a:defRPr>
            </a:lvl3pPr>
            <a:lvl4pPr rtl="0">
              <a:spcBef>
                <a:spcPts val="0"/>
              </a:spcBef>
              <a:defRPr sz="18100">
                <a:solidFill>
                  <a:schemeClr val="dk1"/>
                </a:solidFill>
                <a:latin typeface="Calibri"/>
                <a:ea typeface="Calibri"/>
                <a:cs typeface="Calibri"/>
                <a:sym typeface="Calibri"/>
              </a:defRPr>
            </a:lvl4pPr>
            <a:lvl5pPr rtl="0">
              <a:spcBef>
                <a:spcPts val="0"/>
              </a:spcBef>
              <a:defRPr sz="18100">
                <a:solidFill>
                  <a:schemeClr val="dk1"/>
                </a:solidFill>
                <a:latin typeface="Calibri"/>
                <a:ea typeface="Calibri"/>
                <a:cs typeface="Calibri"/>
                <a:sym typeface="Calibri"/>
              </a:defRPr>
            </a:lvl5pPr>
            <a:lvl6pPr rtl="0">
              <a:spcBef>
                <a:spcPts val="0"/>
              </a:spcBef>
              <a:defRPr sz="18100">
                <a:solidFill>
                  <a:schemeClr val="dk1"/>
                </a:solidFill>
                <a:latin typeface="Calibri"/>
                <a:ea typeface="Calibri"/>
                <a:cs typeface="Calibri"/>
                <a:sym typeface="Calibri"/>
              </a:defRPr>
            </a:lvl6pPr>
            <a:lvl7pPr rtl="0">
              <a:spcBef>
                <a:spcPts val="0"/>
              </a:spcBef>
              <a:defRPr sz="18100">
                <a:solidFill>
                  <a:schemeClr val="dk1"/>
                </a:solidFill>
                <a:latin typeface="Calibri"/>
                <a:ea typeface="Calibri"/>
                <a:cs typeface="Calibri"/>
                <a:sym typeface="Calibri"/>
              </a:defRPr>
            </a:lvl7pPr>
            <a:lvl8pPr rtl="0">
              <a:spcBef>
                <a:spcPts val="0"/>
              </a:spcBef>
              <a:defRPr sz="18100">
                <a:solidFill>
                  <a:schemeClr val="dk1"/>
                </a:solidFill>
                <a:latin typeface="Calibri"/>
                <a:ea typeface="Calibri"/>
                <a:cs typeface="Calibri"/>
                <a:sym typeface="Calibri"/>
              </a:defRPr>
            </a:lvl8pPr>
            <a:lvl9pPr rtl="0">
              <a:spcBef>
                <a:spcPts val="0"/>
              </a:spcBef>
              <a:defRPr sz="18100">
                <a:solidFill>
                  <a:schemeClr val="dk1"/>
                </a:solidFill>
                <a:latin typeface="Calibri"/>
                <a:ea typeface="Calibri"/>
                <a:cs typeface="Calibri"/>
                <a:sym typeface="Calibri"/>
              </a:defRPr>
            </a:lvl9pPr>
          </a:lstStyle>
          <a:p>
            <a:endParaRPr/>
          </a:p>
        </p:txBody>
      </p:sp>
      <p:sp>
        <p:nvSpPr>
          <p:cNvPr id="35" name="Shape 35"/>
          <p:cNvSpPr txBox="1">
            <a:spLocks noGrp="1"/>
          </p:cNvSpPr>
          <p:nvPr>
            <p:ph type="body" idx="1"/>
          </p:nvPr>
        </p:nvSpPr>
        <p:spPr>
          <a:xfrm>
            <a:off x="2889251" y="12401978"/>
            <a:ext cx="31089600" cy="640079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sz="8200">
                <a:solidFill>
                  <a:srgbClr val="888888"/>
                </a:solidFill>
              </a:defRPr>
            </a:lvl1pPr>
            <a:lvl2pPr marL="1881011" indent="-1411" rtl="0">
              <a:spcBef>
                <a:spcPts val="0"/>
              </a:spcBef>
              <a:buClr>
                <a:srgbClr val="888888"/>
              </a:buClr>
              <a:buFont typeface="Calibri"/>
              <a:buNone/>
              <a:defRPr sz="7400">
                <a:solidFill>
                  <a:srgbClr val="888888"/>
                </a:solidFill>
              </a:defRPr>
            </a:lvl2pPr>
            <a:lvl3pPr marL="3762023" indent="-2823" rtl="0">
              <a:spcBef>
                <a:spcPts val="0"/>
              </a:spcBef>
              <a:buClr>
                <a:srgbClr val="888888"/>
              </a:buClr>
              <a:buFont typeface="Calibri"/>
              <a:buNone/>
              <a:defRPr sz="6600">
                <a:solidFill>
                  <a:srgbClr val="888888"/>
                </a:solidFill>
              </a:defRPr>
            </a:lvl3pPr>
            <a:lvl4pPr marL="5643037" indent="-4236" rtl="0">
              <a:spcBef>
                <a:spcPts val="0"/>
              </a:spcBef>
              <a:buClr>
                <a:srgbClr val="888888"/>
              </a:buClr>
              <a:buFont typeface="Calibri"/>
              <a:buNone/>
              <a:defRPr sz="5800">
                <a:solidFill>
                  <a:srgbClr val="888888"/>
                </a:solidFill>
              </a:defRPr>
            </a:lvl4pPr>
            <a:lvl5pPr marL="7524049" indent="-5649" rtl="0">
              <a:spcBef>
                <a:spcPts val="0"/>
              </a:spcBef>
              <a:buClr>
                <a:srgbClr val="888888"/>
              </a:buClr>
              <a:buFont typeface="Calibri"/>
              <a:buNone/>
              <a:defRPr sz="5800">
                <a:solidFill>
                  <a:srgbClr val="888888"/>
                </a:solidFill>
              </a:defRPr>
            </a:lvl5pPr>
            <a:lvl6pPr marL="9405061" indent="-7060" rtl="0">
              <a:spcBef>
                <a:spcPts val="0"/>
              </a:spcBef>
              <a:buClr>
                <a:srgbClr val="888888"/>
              </a:buClr>
              <a:buFont typeface="Calibri"/>
              <a:buNone/>
              <a:defRPr sz="5800">
                <a:solidFill>
                  <a:srgbClr val="888888"/>
                </a:solidFill>
              </a:defRPr>
            </a:lvl6pPr>
            <a:lvl7pPr marL="11286073" indent="-8473" rtl="0">
              <a:spcBef>
                <a:spcPts val="0"/>
              </a:spcBef>
              <a:buClr>
                <a:srgbClr val="888888"/>
              </a:buClr>
              <a:buFont typeface="Calibri"/>
              <a:buNone/>
              <a:defRPr sz="5800">
                <a:solidFill>
                  <a:srgbClr val="888888"/>
                </a:solidFill>
              </a:defRPr>
            </a:lvl7pPr>
            <a:lvl8pPr marL="13167086" indent="-9886" rtl="0">
              <a:spcBef>
                <a:spcPts val="0"/>
              </a:spcBef>
              <a:buClr>
                <a:srgbClr val="888888"/>
              </a:buClr>
              <a:buFont typeface="Calibri"/>
              <a:buNone/>
              <a:defRPr sz="5800">
                <a:solidFill>
                  <a:srgbClr val="888888"/>
                </a:solidFill>
              </a:defRPr>
            </a:lvl8pPr>
            <a:lvl9pPr marL="15048099" indent="-11298" rtl="0">
              <a:spcBef>
                <a:spcPts val="0"/>
              </a:spcBef>
              <a:buClr>
                <a:srgbClr val="888888"/>
              </a:buClr>
              <a:buFont typeface="Calibri"/>
              <a:buNone/>
              <a:defRPr sz="5800">
                <a:solidFill>
                  <a:srgbClr val="888888"/>
                </a:solidFill>
              </a:defRPr>
            </a:lvl9pPr>
          </a:lstStyle>
          <a:p>
            <a:endParaRPr/>
          </a:p>
        </p:txBody>
      </p:sp>
      <p:sp>
        <p:nvSpPr>
          <p:cNvPr id="36" name="Shape 36"/>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rtl="0">
              <a:spcBef>
                <a:spcPts val="0"/>
              </a:spcBef>
              <a:defRPr/>
            </a:lvl1pPr>
            <a:lvl2pPr rtl="0">
              <a:spcBef>
                <a:spcPts val="0"/>
              </a:spcBef>
              <a:defRPr sz="18100">
                <a:solidFill>
                  <a:schemeClr val="dk1"/>
                </a:solidFill>
                <a:latin typeface="Calibri"/>
                <a:ea typeface="Calibri"/>
                <a:cs typeface="Calibri"/>
                <a:sym typeface="Calibri"/>
              </a:defRPr>
            </a:lvl2pPr>
            <a:lvl3pPr rtl="0">
              <a:spcBef>
                <a:spcPts val="0"/>
              </a:spcBef>
              <a:defRPr sz="18100">
                <a:solidFill>
                  <a:schemeClr val="dk1"/>
                </a:solidFill>
                <a:latin typeface="Calibri"/>
                <a:ea typeface="Calibri"/>
                <a:cs typeface="Calibri"/>
                <a:sym typeface="Calibri"/>
              </a:defRPr>
            </a:lvl3pPr>
            <a:lvl4pPr rtl="0">
              <a:spcBef>
                <a:spcPts val="0"/>
              </a:spcBef>
              <a:defRPr sz="18100">
                <a:solidFill>
                  <a:schemeClr val="dk1"/>
                </a:solidFill>
                <a:latin typeface="Calibri"/>
                <a:ea typeface="Calibri"/>
                <a:cs typeface="Calibri"/>
                <a:sym typeface="Calibri"/>
              </a:defRPr>
            </a:lvl4pPr>
            <a:lvl5pPr rtl="0">
              <a:spcBef>
                <a:spcPts val="0"/>
              </a:spcBef>
              <a:defRPr sz="18100">
                <a:solidFill>
                  <a:schemeClr val="dk1"/>
                </a:solidFill>
                <a:latin typeface="Calibri"/>
                <a:ea typeface="Calibri"/>
                <a:cs typeface="Calibri"/>
                <a:sym typeface="Calibri"/>
              </a:defRPr>
            </a:lvl5pPr>
            <a:lvl6pPr rtl="0">
              <a:spcBef>
                <a:spcPts val="0"/>
              </a:spcBef>
              <a:defRPr sz="18100">
                <a:solidFill>
                  <a:schemeClr val="dk1"/>
                </a:solidFill>
                <a:latin typeface="Calibri"/>
                <a:ea typeface="Calibri"/>
                <a:cs typeface="Calibri"/>
                <a:sym typeface="Calibri"/>
              </a:defRPr>
            </a:lvl6pPr>
            <a:lvl7pPr rtl="0">
              <a:spcBef>
                <a:spcPts val="0"/>
              </a:spcBef>
              <a:defRPr sz="18100">
                <a:solidFill>
                  <a:schemeClr val="dk1"/>
                </a:solidFill>
                <a:latin typeface="Calibri"/>
                <a:ea typeface="Calibri"/>
                <a:cs typeface="Calibri"/>
                <a:sym typeface="Calibri"/>
              </a:defRPr>
            </a:lvl7pPr>
            <a:lvl8pPr rtl="0">
              <a:spcBef>
                <a:spcPts val="0"/>
              </a:spcBef>
              <a:defRPr sz="18100">
                <a:solidFill>
                  <a:schemeClr val="dk1"/>
                </a:solidFill>
                <a:latin typeface="Calibri"/>
                <a:ea typeface="Calibri"/>
                <a:cs typeface="Calibri"/>
                <a:sym typeface="Calibri"/>
              </a:defRPr>
            </a:lvl8pPr>
            <a:lvl9pPr rtl="0">
              <a:spcBef>
                <a:spcPts val="0"/>
              </a:spcBef>
              <a:defRPr sz="18100">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1828800" y="6549816"/>
            <a:ext cx="16160751" cy="2729651"/>
          </a:xfrm>
          <a:prstGeom prst="rect">
            <a:avLst/>
          </a:prstGeom>
          <a:noFill/>
          <a:ln>
            <a:noFill/>
          </a:ln>
        </p:spPr>
        <p:txBody>
          <a:bodyPr lIns="91425" tIns="91425" rIns="91425" bIns="91425" anchor="b" anchorCtr="0"/>
          <a:lstStyle>
            <a:lvl1pPr marL="0" indent="0" rtl="0">
              <a:spcBef>
                <a:spcPts val="0"/>
              </a:spcBef>
              <a:buFont typeface="Calibri"/>
              <a:buNone/>
              <a:defRPr sz="9900" b="1"/>
            </a:lvl1pPr>
            <a:lvl2pPr marL="1881011" indent="-1411" rtl="0">
              <a:spcBef>
                <a:spcPts val="0"/>
              </a:spcBef>
              <a:buFont typeface="Calibri"/>
              <a:buNone/>
              <a:defRPr sz="8200" b="1"/>
            </a:lvl2pPr>
            <a:lvl3pPr marL="3762023" indent="-2823" rtl="0">
              <a:spcBef>
                <a:spcPts val="0"/>
              </a:spcBef>
              <a:buFont typeface="Calibri"/>
              <a:buNone/>
              <a:defRPr sz="7400" b="1"/>
            </a:lvl3pPr>
            <a:lvl4pPr marL="5643037" indent="-4236" rtl="0">
              <a:spcBef>
                <a:spcPts val="0"/>
              </a:spcBef>
              <a:buFont typeface="Calibri"/>
              <a:buNone/>
              <a:defRPr sz="6600" b="1"/>
            </a:lvl4pPr>
            <a:lvl5pPr marL="7524049" indent="-5649" rtl="0">
              <a:spcBef>
                <a:spcPts val="0"/>
              </a:spcBef>
              <a:buFont typeface="Calibri"/>
              <a:buNone/>
              <a:defRPr sz="6600" b="1"/>
            </a:lvl5pPr>
            <a:lvl6pPr marL="9405061" indent="-7060" rtl="0">
              <a:spcBef>
                <a:spcPts val="0"/>
              </a:spcBef>
              <a:buFont typeface="Calibri"/>
              <a:buNone/>
              <a:defRPr sz="6600" b="1"/>
            </a:lvl6pPr>
            <a:lvl7pPr marL="11286073" indent="-8473" rtl="0">
              <a:spcBef>
                <a:spcPts val="0"/>
              </a:spcBef>
              <a:buFont typeface="Calibri"/>
              <a:buNone/>
              <a:defRPr sz="6600" b="1"/>
            </a:lvl7pPr>
            <a:lvl8pPr marL="13167086" indent="-9886" rtl="0">
              <a:spcBef>
                <a:spcPts val="0"/>
              </a:spcBef>
              <a:buFont typeface="Calibri"/>
              <a:buNone/>
              <a:defRPr sz="6600" b="1"/>
            </a:lvl8pPr>
            <a:lvl9pPr marL="15048099" indent="-11298" rtl="0">
              <a:spcBef>
                <a:spcPts val="0"/>
              </a:spcBef>
              <a:buFont typeface="Calibri"/>
              <a:buNone/>
              <a:defRPr sz="6600" b="1"/>
            </a:lvl9pPr>
          </a:lstStyle>
          <a:p>
            <a:endParaRPr/>
          </a:p>
        </p:txBody>
      </p:sp>
      <p:sp>
        <p:nvSpPr>
          <p:cNvPr id="42" name="Shape 42"/>
          <p:cNvSpPr txBox="1">
            <a:spLocks noGrp="1"/>
          </p:cNvSpPr>
          <p:nvPr>
            <p:ph type="body" idx="2"/>
          </p:nvPr>
        </p:nvSpPr>
        <p:spPr>
          <a:xfrm>
            <a:off x="1828800" y="9279467"/>
            <a:ext cx="16160751" cy="16858829"/>
          </a:xfrm>
          <a:prstGeom prst="rect">
            <a:avLst/>
          </a:prstGeom>
          <a:noFill/>
          <a:ln>
            <a:noFill/>
          </a:ln>
        </p:spPr>
        <p:txBody>
          <a:bodyPr lIns="91425" tIns="91425" rIns="91425" bIns="91425" anchor="t" anchorCtr="0"/>
          <a:lstStyle>
            <a:lvl1pPr rtl="0">
              <a:spcBef>
                <a:spcPts val="0"/>
              </a:spcBef>
              <a:defRPr sz="9900"/>
            </a:lvl1pPr>
            <a:lvl2pPr rtl="0">
              <a:spcBef>
                <a:spcPts val="0"/>
              </a:spcBef>
              <a:defRPr sz="8200"/>
            </a:lvl2pPr>
            <a:lvl3pPr rtl="0">
              <a:spcBef>
                <a:spcPts val="0"/>
              </a:spcBef>
              <a:defRPr sz="7400"/>
            </a:lvl3pPr>
            <a:lvl4pPr rtl="0">
              <a:spcBef>
                <a:spcPts val="0"/>
              </a:spcBef>
              <a:defRPr sz="6600"/>
            </a:lvl4pPr>
            <a:lvl5pPr rtl="0">
              <a:spcBef>
                <a:spcPts val="0"/>
              </a:spcBef>
              <a:defRPr sz="6600"/>
            </a:lvl5pPr>
            <a:lvl6pPr rtl="0">
              <a:spcBef>
                <a:spcPts val="0"/>
              </a:spcBef>
              <a:defRPr sz="6600"/>
            </a:lvl6pPr>
            <a:lvl7pPr rtl="0">
              <a:spcBef>
                <a:spcPts val="0"/>
              </a:spcBef>
              <a:defRPr sz="6600"/>
            </a:lvl7pPr>
            <a:lvl8pPr rtl="0">
              <a:spcBef>
                <a:spcPts val="0"/>
              </a:spcBef>
              <a:defRPr sz="6600"/>
            </a:lvl8pPr>
            <a:lvl9pPr rtl="0">
              <a:spcBef>
                <a:spcPts val="0"/>
              </a:spcBef>
              <a:defRPr sz="6600"/>
            </a:lvl9pPr>
          </a:lstStyle>
          <a:p>
            <a:endParaRPr/>
          </a:p>
        </p:txBody>
      </p:sp>
      <p:sp>
        <p:nvSpPr>
          <p:cNvPr id="43" name="Shape 43"/>
          <p:cNvSpPr txBox="1">
            <a:spLocks noGrp="1"/>
          </p:cNvSpPr>
          <p:nvPr>
            <p:ph type="body" idx="3"/>
          </p:nvPr>
        </p:nvSpPr>
        <p:spPr>
          <a:xfrm>
            <a:off x="18580101" y="6549816"/>
            <a:ext cx="16167099" cy="2729651"/>
          </a:xfrm>
          <a:prstGeom prst="rect">
            <a:avLst/>
          </a:prstGeom>
          <a:noFill/>
          <a:ln>
            <a:noFill/>
          </a:ln>
        </p:spPr>
        <p:txBody>
          <a:bodyPr lIns="91425" tIns="91425" rIns="91425" bIns="91425" anchor="b" anchorCtr="0"/>
          <a:lstStyle>
            <a:lvl1pPr marL="0" indent="0" rtl="0">
              <a:spcBef>
                <a:spcPts val="0"/>
              </a:spcBef>
              <a:buFont typeface="Calibri"/>
              <a:buNone/>
              <a:defRPr sz="9900" b="1"/>
            </a:lvl1pPr>
            <a:lvl2pPr marL="1881011" indent="-1411" rtl="0">
              <a:spcBef>
                <a:spcPts val="0"/>
              </a:spcBef>
              <a:buFont typeface="Calibri"/>
              <a:buNone/>
              <a:defRPr sz="8200" b="1"/>
            </a:lvl2pPr>
            <a:lvl3pPr marL="3762023" indent="-2823" rtl="0">
              <a:spcBef>
                <a:spcPts val="0"/>
              </a:spcBef>
              <a:buFont typeface="Calibri"/>
              <a:buNone/>
              <a:defRPr sz="7400" b="1"/>
            </a:lvl3pPr>
            <a:lvl4pPr marL="5643037" indent="-4236" rtl="0">
              <a:spcBef>
                <a:spcPts val="0"/>
              </a:spcBef>
              <a:buFont typeface="Calibri"/>
              <a:buNone/>
              <a:defRPr sz="6600" b="1"/>
            </a:lvl4pPr>
            <a:lvl5pPr marL="7524049" indent="-5649" rtl="0">
              <a:spcBef>
                <a:spcPts val="0"/>
              </a:spcBef>
              <a:buFont typeface="Calibri"/>
              <a:buNone/>
              <a:defRPr sz="6600" b="1"/>
            </a:lvl5pPr>
            <a:lvl6pPr marL="9405061" indent="-7060" rtl="0">
              <a:spcBef>
                <a:spcPts val="0"/>
              </a:spcBef>
              <a:buFont typeface="Calibri"/>
              <a:buNone/>
              <a:defRPr sz="6600" b="1"/>
            </a:lvl6pPr>
            <a:lvl7pPr marL="11286073" indent="-8473" rtl="0">
              <a:spcBef>
                <a:spcPts val="0"/>
              </a:spcBef>
              <a:buFont typeface="Calibri"/>
              <a:buNone/>
              <a:defRPr sz="6600" b="1"/>
            </a:lvl7pPr>
            <a:lvl8pPr marL="13167086" indent="-9886" rtl="0">
              <a:spcBef>
                <a:spcPts val="0"/>
              </a:spcBef>
              <a:buFont typeface="Calibri"/>
              <a:buNone/>
              <a:defRPr sz="6600" b="1"/>
            </a:lvl8pPr>
            <a:lvl9pPr marL="15048099" indent="-11298" rtl="0">
              <a:spcBef>
                <a:spcPts val="0"/>
              </a:spcBef>
              <a:buFont typeface="Calibri"/>
              <a:buNone/>
              <a:defRPr sz="6600" b="1"/>
            </a:lvl9pPr>
          </a:lstStyle>
          <a:p>
            <a:endParaRPr/>
          </a:p>
        </p:txBody>
      </p:sp>
      <p:sp>
        <p:nvSpPr>
          <p:cNvPr id="44" name="Shape 44"/>
          <p:cNvSpPr txBox="1">
            <a:spLocks noGrp="1"/>
          </p:cNvSpPr>
          <p:nvPr>
            <p:ph type="body" idx="4"/>
          </p:nvPr>
        </p:nvSpPr>
        <p:spPr>
          <a:xfrm>
            <a:off x="18580101" y="9279467"/>
            <a:ext cx="16167099" cy="16858829"/>
          </a:xfrm>
          <a:prstGeom prst="rect">
            <a:avLst/>
          </a:prstGeom>
          <a:noFill/>
          <a:ln>
            <a:noFill/>
          </a:ln>
        </p:spPr>
        <p:txBody>
          <a:bodyPr lIns="91425" tIns="91425" rIns="91425" bIns="91425" anchor="t" anchorCtr="0"/>
          <a:lstStyle>
            <a:lvl1pPr rtl="0">
              <a:spcBef>
                <a:spcPts val="0"/>
              </a:spcBef>
              <a:defRPr sz="9900"/>
            </a:lvl1pPr>
            <a:lvl2pPr rtl="0">
              <a:spcBef>
                <a:spcPts val="0"/>
              </a:spcBef>
              <a:defRPr sz="8200"/>
            </a:lvl2pPr>
            <a:lvl3pPr rtl="0">
              <a:spcBef>
                <a:spcPts val="0"/>
              </a:spcBef>
              <a:defRPr sz="7400"/>
            </a:lvl3pPr>
            <a:lvl4pPr rtl="0">
              <a:spcBef>
                <a:spcPts val="0"/>
              </a:spcBef>
              <a:defRPr sz="6600"/>
            </a:lvl4pPr>
            <a:lvl5pPr rtl="0">
              <a:spcBef>
                <a:spcPts val="0"/>
              </a:spcBef>
              <a:defRPr sz="6600"/>
            </a:lvl5pPr>
            <a:lvl6pPr rtl="0">
              <a:spcBef>
                <a:spcPts val="0"/>
              </a:spcBef>
              <a:defRPr sz="6600"/>
            </a:lvl6pPr>
            <a:lvl7pPr rtl="0">
              <a:spcBef>
                <a:spcPts val="0"/>
              </a:spcBef>
              <a:defRPr sz="6600"/>
            </a:lvl7pPr>
            <a:lvl8pPr rtl="0">
              <a:spcBef>
                <a:spcPts val="0"/>
              </a:spcBef>
              <a:defRPr sz="6600"/>
            </a:lvl8pPr>
            <a:lvl9pPr rtl="0">
              <a:spcBef>
                <a:spcPts val="0"/>
              </a:spcBef>
              <a:defRPr sz="6600"/>
            </a:lvl9pPr>
          </a:lstStyle>
          <a:p>
            <a:endParaRPr/>
          </a:p>
        </p:txBody>
      </p:sp>
      <p:sp>
        <p:nvSpPr>
          <p:cNvPr id="45" name="Shape 45"/>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algn="ctr" rtl="0">
              <a:spcBef>
                <a:spcPts val="0"/>
              </a:spcBef>
              <a:spcAft>
                <a:spcPts val="0"/>
              </a:spcAft>
              <a:defRPr sz="18100">
                <a:solidFill>
                  <a:schemeClr val="dk1"/>
                </a:solidFill>
                <a:latin typeface="Calibri"/>
                <a:ea typeface="Calibri"/>
                <a:cs typeface="Calibri"/>
                <a:sym typeface="Calibri"/>
              </a:defRPr>
            </a:lvl1pPr>
            <a:lvl2pPr algn="ctr" rtl="0">
              <a:spcBef>
                <a:spcPts val="0"/>
              </a:spcBef>
              <a:spcAft>
                <a:spcPts val="0"/>
              </a:spcAft>
              <a:defRPr sz="18100">
                <a:solidFill>
                  <a:schemeClr val="dk1"/>
                </a:solidFill>
                <a:latin typeface="Calibri"/>
                <a:ea typeface="Calibri"/>
                <a:cs typeface="Calibri"/>
                <a:sym typeface="Calibri"/>
              </a:defRPr>
            </a:lvl2pPr>
            <a:lvl3pPr algn="ctr" rtl="0">
              <a:spcBef>
                <a:spcPts val="0"/>
              </a:spcBef>
              <a:spcAft>
                <a:spcPts val="0"/>
              </a:spcAft>
              <a:defRPr sz="18100">
                <a:solidFill>
                  <a:schemeClr val="dk1"/>
                </a:solidFill>
                <a:latin typeface="Calibri"/>
                <a:ea typeface="Calibri"/>
                <a:cs typeface="Calibri"/>
                <a:sym typeface="Calibri"/>
              </a:defRPr>
            </a:lvl3pPr>
            <a:lvl4pPr algn="ctr" rtl="0">
              <a:spcBef>
                <a:spcPts val="0"/>
              </a:spcBef>
              <a:spcAft>
                <a:spcPts val="0"/>
              </a:spcAft>
              <a:defRPr sz="18100">
                <a:solidFill>
                  <a:schemeClr val="dk1"/>
                </a:solidFill>
                <a:latin typeface="Calibri"/>
                <a:ea typeface="Calibri"/>
                <a:cs typeface="Calibri"/>
                <a:sym typeface="Calibri"/>
              </a:defRPr>
            </a:lvl4pPr>
            <a:lvl5pPr algn="ctr" rtl="0">
              <a:spcBef>
                <a:spcPts val="0"/>
              </a:spcBef>
              <a:spcAft>
                <a:spcPts val="0"/>
              </a:spcAft>
              <a:defRPr sz="18100">
                <a:solidFill>
                  <a:schemeClr val="dk1"/>
                </a:solidFill>
                <a:latin typeface="Calibri"/>
                <a:ea typeface="Calibri"/>
                <a:cs typeface="Calibri"/>
                <a:sym typeface="Calibri"/>
              </a:defRPr>
            </a:lvl5pPr>
            <a:lvl6pPr marL="457200" algn="ctr" rtl="0">
              <a:spcBef>
                <a:spcPts val="0"/>
              </a:spcBef>
              <a:spcAft>
                <a:spcPts val="0"/>
              </a:spcAft>
              <a:defRPr sz="18100">
                <a:solidFill>
                  <a:schemeClr val="dk1"/>
                </a:solidFill>
                <a:latin typeface="Calibri"/>
                <a:ea typeface="Calibri"/>
                <a:cs typeface="Calibri"/>
                <a:sym typeface="Calibri"/>
              </a:defRPr>
            </a:lvl6pPr>
            <a:lvl7pPr marL="914400" algn="ctr" rtl="0">
              <a:spcBef>
                <a:spcPts val="0"/>
              </a:spcBef>
              <a:spcAft>
                <a:spcPts val="0"/>
              </a:spcAft>
              <a:defRPr sz="18100">
                <a:solidFill>
                  <a:schemeClr val="dk1"/>
                </a:solidFill>
                <a:latin typeface="Calibri"/>
                <a:ea typeface="Calibri"/>
                <a:cs typeface="Calibri"/>
                <a:sym typeface="Calibri"/>
              </a:defRPr>
            </a:lvl7pPr>
            <a:lvl8pPr marL="1371600" algn="ctr" rtl="0">
              <a:spcBef>
                <a:spcPts val="0"/>
              </a:spcBef>
              <a:spcAft>
                <a:spcPts val="0"/>
              </a:spcAft>
              <a:defRPr sz="18100">
                <a:solidFill>
                  <a:schemeClr val="dk1"/>
                </a:solidFill>
                <a:latin typeface="Calibri"/>
                <a:ea typeface="Calibri"/>
                <a:cs typeface="Calibri"/>
                <a:sym typeface="Calibri"/>
              </a:defRPr>
            </a:lvl8pPr>
            <a:lvl9pPr marL="1828800" algn="ctr" rtl="0">
              <a:spcBef>
                <a:spcPts val="0"/>
              </a:spcBef>
              <a:spcAft>
                <a:spcPts val="0"/>
              </a:spcAft>
              <a:defRPr sz="18100">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828801" y="1165012"/>
            <a:ext cx="12033252" cy="4958080"/>
          </a:xfrm>
          <a:prstGeom prst="rect">
            <a:avLst/>
          </a:prstGeom>
          <a:noFill/>
          <a:ln>
            <a:noFill/>
          </a:ln>
        </p:spPr>
        <p:txBody>
          <a:bodyPr lIns="91425" tIns="91425" rIns="91425" bIns="91425" anchor="b" anchorCtr="0"/>
          <a:lstStyle>
            <a:lvl1pPr algn="l" rtl="0">
              <a:spcBef>
                <a:spcPts val="0"/>
              </a:spcBef>
              <a:defRPr sz="8200" b="1"/>
            </a:lvl1pPr>
            <a:lvl2pPr rtl="0">
              <a:spcBef>
                <a:spcPts val="0"/>
              </a:spcBef>
              <a:defRPr sz="18100">
                <a:solidFill>
                  <a:schemeClr val="dk1"/>
                </a:solidFill>
                <a:latin typeface="Calibri"/>
                <a:ea typeface="Calibri"/>
                <a:cs typeface="Calibri"/>
                <a:sym typeface="Calibri"/>
              </a:defRPr>
            </a:lvl2pPr>
            <a:lvl3pPr rtl="0">
              <a:spcBef>
                <a:spcPts val="0"/>
              </a:spcBef>
              <a:defRPr sz="18100">
                <a:solidFill>
                  <a:schemeClr val="dk1"/>
                </a:solidFill>
                <a:latin typeface="Calibri"/>
                <a:ea typeface="Calibri"/>
                <a:cs typeface="Calibri"/>
                <a:sym typeface="Calibri"/>
              </a:defRPr>
            </a:lvl3pPr>
            <a:lvl4pPr rtl="0">
              <a:spcBef>
                <a:spcPts val="0"/>
              </a:spcBef>
              <a:defRPr sz="18100">
                <a:solidFill>
                  <a:schemeClr val="dk1"/>
                </a:solidFill>
                <a:latin typeface="Calibri"/>
                <a:ea typeface="Calibri"/>
                <a:cs typeface="Calibri"/>
                <a:sym typeface="Calibri"/>
              </a:defRPr>
            </a:lvl4pPr>
            <a:lvl5pPr rtl="0">
              <a:spcBef>
                <a:spcPts val="0"/>
              </a:spcBef>
              <a:defRPr sz="18100">
                <a:solidFill>
                  <a:schemeClr val="dk1"/>
                </a:solidFill>
                <a:latin typeface="Calibri"/>
                <a:ea typeface="Calibri"/>
                <a:cs typeface="Calibri"/>
                <a:sym typeface="Calibri"/>
              </a:defRPr>
            </a:lvl5pPr>
            <a:lvl6pPr rtl="0">
              <a:spcBef>
                <a:spcPts val="0"/>
              </a:spcBef>
              <a:defRPr sz="18100">
                <a:solidFill>
                  <a:schemeClr val="dk1"/>
                </a:solidFill>
                <a:latin typeface="Calibri"/>
                <a:ea typeface="Calibri"/>
                <a:cs typeface="Calibri"/>
                <a:sym typeface="Calibri"/>
              </a:defRPr>
            </a:lvl6pPr>
            <a:lvl7pPr rtl="0">
              <a:spcBef>
                <a:spcPts val="0"/>
              </a:spcBef>
              <a:defRPr sz="18100">
                <a:solidFill>
                  <a:schemeClr val="dk1"/>
                </a:solidFill>
                <a:latin typeface="Calibri"/>
                <a:ea typeface="Calibri"/>
                <a:cs typeface="Calibri"/>
                <a:sym typeface="Calibri"/>
              </a:defRPr>
            </a:lvl7pPr>
            <a:lvl8pPr rtl="0">
              <a:spcBef>
                <a:spcPts val="0"/>
              </a:spcBef>
              <a:defRPr sz="18100">
                <a:solidFill>
                  <a:schemeClr val="dk1"/>
                </a:solidFill>
                <a:latin typeface="Calibri"/>
                <a:ea typeface="Calibri"/>
                <a:cs typeface="Calibri"/>
                <a:sym typeface="Calibri"/>
              </a:defRPr>
            </a:lvl8pPr>
            <a:lvl9pPr rtl="0">
              <a:spcBef>
                <a:spcPts val="0"/>
              </a:spcBef>
              <a:defRPr sz="18100">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1"/>
          </p:nvPr>
        </p:nvSpPr>
        <p:spPr>
          <a:xfrm>
            <a:off x="14300200" y="1165016"/>
            <a:ext cx="20447000" cy="24973282"/>
          </a:xfrm>
          <a:prstGeom prst="rect">
            <a:avLst/>
          </a:prstGeom>
          <a:noFill/>
          <a:ln>
            <a:noFill/>
          </a:ln>
        </p:spPr>
        <p:txBody>
          <a:bodyPr lIns="91425" tIns="91425" rIns="91425" bIns="91425" anchor="t" anchorCtr="0"/>
          <a:lstStyle>
            <a:lvl1pPr rtl="0">
              <a:spcBef>
                <a:spcPts val="0"/>
              </a:spcBef>
              <a:defRPr sz="13200"/>
            </a:lvl1pPr>
            <a:lvl2pPr rtl="0">
              <a:spcBef>
                <a:spcPts val="0"/>
              </a:spcBef>
              <a:defRPr sz="11500"/>
            </a:lvl2pPr>
            <a:lvl3pPr rtl="0">
              <a:spcBef>
                <a:spcPts val="0"/>
              </a:spcBef>
              <a:defRPr sz="9900"/>
            </a:lvl3pPr>
            <a:lvl4pPr rtl="0">
              <a:spcBef>
                <a:spcPts val="0"/>
              </a:spcBef>
              <a:defRPr sz="8200"/>
            </a:lvl4pPr>
            <a:lvl5pPr rtl="0">
              <a:spcBef>
                <a:spcPts val="0"/>
              </a:spcBef>
              <a:defRPr sz="8200"/>
            </a:lvl5pPr>
            <a:lvl6pPr rtl="0">
              <a:spcBef>
                <a:spcPts val="0"/>
              </a:spcBef>
              <a:defRPr sz="8200"/>
            </a:lvl6pPr>
            <a:lvl7pPr rtl="0">
              <a:spcBef>
                <a:spcPts val="0"/>
              </a:spcBef>
              <a:defRPr sz="8200"/>
            </a:lvl7pPr>
            <a:lvl8pPr rtl="0">
              <a:spcBef>
                <a:spcPts val="0"/>
              </a:spcBef>
              <a:defRPr sz="8200"/>
            </a:lvl8pPr>
            <a:lvl9pPr rtl="0">
              <a:spcBef>
                <a:spcPts val="0"/>
              </a:spcBef>
              <a:defRPr sz="8200"/>
            </a:lvl9pPr>
          </a:lstStyle>
          <a:p>
            <a:endParaRPr/>
          </a:p>
        </p:txBody>
      </p:sp>
      <p:sp>
        <p:nvSpPr>
          <p:cNvPr id="60" name="Shape 60"/>
          <p:cNvSpPr txBox="1">
            <a:spLocks noGrp="1"/>
          </p:cNvSpPr>
          <p:nvPr>
            <p:ph type="body" idx="2"/>
          </p:nvPr>
        </p:nvSpPr>
        <p:spPr>
          <a:xfrm>
            <a:off x="1828801" y="6123096"/>
            <a:ext cx="12033252" cy="20015201"/>
          </a:xfrm>
          <a:prstGeom prst="rect">
            <a:avLst/>
          </a:prstGeom>
          <a:noFill/>
          <a:ln>
            <a:noFill/>
          </a:ln>
        </p:spPr>
        <p:txBody>
          <a:bodyPr lIns="91425" tIns="91425" rIns="91425" bIns="91425" anchor="t" anchorCtr="0"/>
          <a:lstStyle>
            <a:lvl1pPr marL="0" indent="0" rtl="0">
              <a:spcBef>
                <a:spcPts val="0"/>
              </a:spcBef>
              <a:buFont typeface="Calibri"/>
              <a:buNone/>
              <a:defRPr sz="5800"/>
            </a:lvl1pPr>
            <a:lvl2pPr marL="1881011" indent="-1411" rtl="0">
              <a:spcBef>
                <a:spcPts val="0"/>
              </a:spcBef>
              <a:buFont typeface="Calibri"/>
              <a:buNone/>
              <a:defRPr sz="4900"/>
            </a:lvl2pPr>
            <a:lvl3pPr marL="3762023" indent="-2823" rtl="0">
              <a:spcBef>
                <a:spcPts val="0"/>
              </a:spcBef>
              <a:buFont typeface="Calibri"/>
              <a:buNone/>
              <a:defRPr sz="4100"/>
            </a:lvl3pPr>
            <a:lvl4pPr marL="5643037" indent="-4236" rtl="0">
              <a:spcBef>
                <a:spcPts val="0"/>
              </a:spcBef>
              <a:buFont typeface="Calibri"/>
              <a:buNone/>
              <a:defRPr sz="3700"/>
            </a:lvl4pPr>
            <a:lvl5pPr marL="7524049" indent="-5649" rtl="0">
              <a:spcBef>
                <a:spcPts val="0"/>
              </a:spcBef>
              <a:buFont typeface="Calibri"/>
              <a:buNone/>
              <a:defRPr sz="3700"/>
            </a:lvl5pPr>
            <a:lvl6pPr marL="9405061" indent="-7060" rtl="0">
              <a:spcBef>
                <a:spcPts val="0"/>
              </a:spcBef>
              <a:buFont typeface="Calibri"/>
              <a:buNone/>
              <a:defRPr sz="3700"/>
            </a:lvl6pPr>
            <a:lvl7pPr marL="11286073" indent="-8473" rtl="0">
              <a:spcBef>
                <a:spcPts val="0"/>
              </a:spcBef>
              <a:buFont typeface="Calibri"/>
              <a:buNone/>
              <a:defRPr sz="3700"/>
            </a:lvl7pPr>
            <a:lvl8pPr marL="13167086" indent="-9886" rtl="0">
              <a:spcBef>
                <a:spcPts val="0"/>
              </a:spcBef>
              <a:buFont typeface="Calibri"/>
              <a:buNone/>
              <a:defRPr sz="3700"/>
            </a:lvl8pPr>
            <a:lvl9pPr marL="15048099" indent="-11298" rtl="0">
              <a:spcBef>
                <a:spcPts val="0"/>
              </a:spcBef>
              <a:buFont typeface="Calibri"/>
              <a:buNone/>
              <a:defRPr sz="3700"/>
            </a:lvl9pPr>
          </a:lstStyle>
          <a:p>
            <a:endParaRPr/>
          </a:p>
        </p:txBody>
      </p:sp>
      <p:sp>
        <p:nvSpPr>
          <p:cNvPr id="61" name="Shape 61"/>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7169152" y="20482559"/>
            <a:ext cx="21945599" cy="2418082"/>
          </a:xfrm>
          <a:prstGeom prst="rect">
            <a:avLst/>
          </a:prstGeom>
          <a:noFill/>
          <a:ln>
            <a:noFill/>
          </a:ln>
        </p:spPr>
        <p:txBody>
          <a:bodyPr lIns="91425" tIns="91425" rIns="91425" bIns="91425" anchor="b" anchorCtr="0"/>
          <a:lstStyle>
            <a:lvl1pPr algn="l" rtl="0">
              <a:spcBef>
                <a:spcPts val="0"/>
              </a:spcBef>
              <a:defRPr sz="8200" b="1"/>
            </a:lvl1pPr>
            <a:lvl2pPr rtl="0">
              <a:spcBef>
                <a:spcPts val="0"/>
              </a:spcBef>
              <a:defRPr sz="18100">
                <a:solidFill>
                  <a:schemeClr val="dk1"/>
                </a:solidFill>
                <a:latin typeface="Calibri"/>
                <a:ea typeface="Calibri"/>
                <a:cs typeface="Calibri"/>
                <a:sym typeface="Calibri"/>
              </a:defRPr>
            </a:lvl2pPr>
            <a:lvl3pPr rtl="0">
              <a:spcBef>
                <a:spcPts val="0"/>
              </a:spcBef>
              <a:defRPr sz="18100">
                <a:solidFill>
                  <a:schemeClr val="dk1"/>
                </a:solidFill>
                <a:latin typeface="Calibri"/>
                <a:ea typeface="Calibri"/>
                <a:cs typeface="Calibri"/>
                <a:sym typeface="Calibri"/>
              </a:defRPr>
            </a:lvl3pPr>
            <a:lvl4pPr rtl="0">
              <a:spcBef>
                <a:spcPts val="0"/>
              </a:spcBef>
              <a:defRPr sz="18100">
                <a:solidFill>
                  <a:schemeClr val="dk1"/>
                </a:solidFill>
                <a:latin typeface="Calibri"/>
                <a:ea typeface="Calibri"/>
                <a:cs typeface="Calibri"/>
                <a:sym typeface="Calibri"/>
              </a:defRPr>
            </a:lvl4pPr>
            <a:lvl5pPr rtl="0">
              <a:spcBef>
                <a:spcPts val="0"/>
              </a:spcBef>
              <a:defRPr sz="18100">
                <a:solidFill>
                  <a:schemeClr val="dk1"/>
                </a:solidFill>
                <a:latin typeface="Calibri"/>
                <a:ea typeface="Calibri"/>
                <a:cs typeface="Calibri"/>
                <a:sym typeface="Calibri"/>
              </a:defRPr>
            </a:lvl5pPr>
            <a:lvl6pPr rtl="0">
              <a:spcBef>
                <a:spcPts val="0"/>
              </a:spcBef>
              <a:defRPr sz="18100">
                <a:solidFill>
                  <a:schemeClr val="dk1"/>
                </a:solidFill>
                <a:latin typeface="Calibri"/>
                <a:ea typeface="Calibri"/>
                <a:cs typeface="Calibri"/>
                <a:sym typeface="Calibri"/>
              </a:defRPr>
            </a:lvl6pPr>
            <a:lvl7pPr rtl="0">
              <a:spcBef>
                <a:spcPts val="0"/>
              </a:spcBef>
              <a:defRPr sz="18100">
                <a:solidFill>
                  <a:schemeClr val="dk1"/>
                </a:solidFill>
                <a:latin typeface="Calibri"/>
                <a:ea typeface="Calibri"/>
                <a:cs typeface="Calibri"/>
                <a:sym typeface="Calibri"/>
              </a:defRPr>
            </a:lvl7pPr>
            <a:lvl8pPr rtl="0">
              <a:spcBef>
                <a:spcPts val="0"/>
              </a:spcBef>
              <a:defRPr sz="18100">
                <a:solidFill>
                  <a:schemeClr val="dk1"/>
                </a:solidFill>
                <a:latin typeface="Calibri"/>
                <a:ea typeface="Calibri"/>
                <a:cs typeface="Calibri"/>
                <a:sym typeface="Calibri"/>
              </a:defRPr>
            </a:lvl8pPr>
            <a:lvl9pPr rtl="0">
              <a:spcBef>
                <a:spcPts val="0"/>
              </a:spcBef>
              <a:defRPr sz="18100">
                <a:solidFill>
                  <a:schemeClr val="dk1"/>
                </a:solidFill>
                <a:latin typeface="Calibri"/>
                <a:ea typeface="Calibri"/>
                <a:cs typeface="Calibri"/>
                <a:sym typeface="Calibri"/>
              </a:defRPr>
            </a:lvl9pPr>
          </a:lstStyle>
          <a:p>
            <a:endParaRPr/>
          </a:p>
        </p:txBody>
      </p:sp>
      <p:sp>
        <p:nvSpPr>
          <p:cNvPr id="66" name="Shape 66"/>
          <p:cNvSpPr>
            <a:spLocks noGrp="1"/>
          </p:cNvSpPr>
          <p:nvPr>
            <p:ph type="pic" idx="2"/>
          </p:nvPr>
        </p:nvSpPr>
        <p:spPr>
          <a:xfrm>
            <a:off x="7169152" y="2614507"/>
            <a:ext cx="21945599" cy="17556479"/>
          </a:xfrm>
          <a:prstGeom prst="rect">
            <a:avLst/>
          </a:prstGeom>
          <a:noFill/>
          <a:ln>
            <a:noFill/>
          </a:ln>
        </p:spPr>
      </p:sp>
      <p:sp>
        <p:nvSpPr>
          <p:cNvPr id="67" name="Shape 67"/>
          <p:cNvSpPr txBox="1">
            <a:spLocks noGrp="1"/>
          </p:cNvSpPr>
          <p:nvPr>
            <p:ph type="body" idx="1"/>
          </p:nvPr>
        </p:nvSpPr>
        <p:spPr>
          <a:xfrm>
            <a:off x="7169152" y="22900642"/>
            <a:ext cx="21945599" cy="3434077"/>
          </a:xfrm>
          <a:prstGeom prst="rect">
            <a:avLst/>
          </a:prstGeom>
          <a:noFill/>
          <a:ln>
            <a:noFill/>
          </a:ln>
        </p:spPr>
        <p:txBody>
          <a:bodyPr lIns="91425" tIns="91425" rIns="91425" bIns="91425" anchor="t" anchorCtr="0"/>
          <a:lstStyle>
            <a:lvl1pPr marL="0" indent="0" rtl="0">
              <a:spcBef>
                <a:spcPts val="0"/>
              </a:spcBef>
              <a:buFont typeface="Calibri"/>
              <a:buNone/>
              <a:defRPr sz="5800"/>
            </a:lvl1pPr>
            <a:lvl2pPr marL="1881011" indent="-1411" rtl="0">
              <a:spcBef>
                <a:spcPts val="0"/>
              </a:spcBef>
              <a:buFont typeface="Calibri"/>
              <a:buNone/>
              <a:defRPr sz="4900"/>
            </a:lvl2pPr>
            <a:lvl3pPr marL="3762023" indent="-2823" rtl="0">
              <a:spcBef>
                <a:spcPts val="0"/>
              </a:spcBef>
              <a:buFont typeface="Calibri"/>
              <a:buNone/>
              <a:defRPr sz="4100"/>
            </a:lvl3pPr>
            <a:lvl4pPr marL="5643037" indent="-4236" rtl="0">
              <a:spcBef>
                <a:spcPts val="0"/>
              </a:spcBef>
              <a:buFont typeface="Calibri"/>
              <a:buNone/>
              <a:defRPr sz="3700"/>
            </a:lvl4pPr>
            <a:lvl5pPr marL="7524049" indent="-5649" rtl="0">
              <a:spcBef>
                <a:spcPts val="0"/>
              </a:spcBef>
              <a:buFont typeface="Calibri"/>
              <a:buNone/>
              <a:defRPr sz="3700"/>
            </a:lvl5pPr>
            <a:lvl6pPr marL="9405061" indent="-7060" rtl="0">
              <a:spcBef>
                <a:spcPts val="0"/>
              </a:spcBef>
              <a:buFont typeface="Calibri"/>
              <a:buNone/>
              <a:defRPr sz="3700"/>
            </a:lvl6pPr>
            <a:lvl7pPr marL="11286073" indent="-8473" rtl="0">
              <a:spcBef>
                <a:spcPts val="0"/>
              </a:spcBef>
              <a:buFont typeface="Calibri"/>
              <a:buNone/>
              <a:defRPr sz="3700"/>
            </a:lvl7pPr>
            <a:lvl8pPr marL="13167086" indent="-9886" rtl="0">
              <a:spcBef>
                <a:spcPts val="0"/>
              </a:spcBef>
              <a:buFont typeface="Calibri"/>
              <a:buNone/>
              <a:defRPr sz="3700"/>
            </a:lvl8pPr>
            <a:lvl9pPr marL="15048099" indent="-11298" rtl="0">
              <a:spcBef>
                <a:spcPts val="0"/>
              </a:spcBef>
              <a:buFont typeface="Calibri"/>
              <a:buNone/>
              <a:defRPr sz="3700"/>
            </a:lvl9pPr>
          </a:lstStyle>
          <a:p>
            <a:endParaRPr/>
          </a:p>
        </p:txBody>
      </p:sp>
      <p:sp>
        <p:nvSpPr>
          <p:cNvPr id="68" name="Shape 68"/>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1828800" y="1171575"/>
            <a:ext cx="32918400" cy="4876799"/>
          </a:xfrm>
          <a:prstGeom prst="rect">
            <a:avLst/>
          </a:prstGeom>
          <a:noFill/>
          <a:ln>
            <a:noFill/>
          </a:ln>
        </p:spPr>
        <p:txBody>
          <a:bodyPr lIns="91425" tIns="91425" rIns="91425" bIns="91425" anchor="ctr" anchorCtr="0"/>
          <a:lstStyle>
            <a:lvl1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18100" b="0" i="0" u="none" strike="noStrike" cap="none" baseline="0">
                <a:solidFill>
                  <a:schemeClr val="dk1"/>
                </a:solidFill>
                <a:latin typeface="Calibri"/>
                <a:ea typeface="Calibri"/>
                <a:cs typeface="Calibri"/>
                <a:sym typeface="Calibri"/>
              </a:defRPr>
            </a:lvl9pPr>
          </a:lstStyle>
          <a:p>
            <a:endParaRPr/>
          </a:p>
        </p:txBody>
      </p:sp>
      <p:sp>
        <p:nvSpPr>
          <p:cNvPr id="10" name="Shape 10"/>
          <p:cNvSpPr txBox="1">
            <a:spLocks noGrp="1"/>
          </p:cNvSpPr>
          <p:nvPr>
            <p:ph type="body" idx="1"/>
          </p:nvPr>
        </p:nvSpPr>
        <p:spPr>
          <a:xfrm>
            <a:off x="1828800" y="6827838"/>
            <a:ext cx="32918400" cy="19310349"/>
          </a:xfrm>
          <a:prstGeom prst="rect">
            <a:avLst/>
          </a:prstGeom>
          <a:noFill/>
          <a:ln>
            <a:noFill/>
          </a:ln>
        </p:spPr>
        <p:txBody>
          <a:bodyPr lIns="91425" tIns="91425" rIns="91425" bIns="91425" anchor="t" anchorCtr="0"/>
          <a:lstStyle>
            <a:lvl1pPr marL="1409700" marR="0" indent="-571500" algn="l" rtl="0">
              <a:spcBef>
                <a:spcPts val="2640"/>
              </a:spcBef>
              <a:spcAft>
                <a:spcPts val="0"/>
              </a:spcAft>
              <a:buClr>
                <a:schemeClr val="dk1"/>
              </a:buClr>
              <a:buFont typeface="Arial"/>
              <a:buChar char="•"/>
              <a:defRPr sz="13200" b="0" i="0" u="none" strike="noStrike" cap="none" baseline="0">
                <a:solidFill>
                  <a:schemeClr val="dk1"/>
                </a:solidFill>
                <a:latin typeface="Calibri"/>
                <a:ea typeface="Calibri"/>
                <a:cs typeface="Calibri"/>
                <a:sym typeface="Calibri"/>
              </a:defRPr>
            </a:lvl1pPr>
            <a:lvl2pPr marL="3055938" marR="0" indent="-446088" algn="l" rtl="0">
              <a:spcBef>
                <a:spcPts val="2300"/>
              </a:spcBef>
              <a:spcAft>
                <a:spcPts val="0"/>
              </a:spcAft>
              <a:buClr>
                <a:schemeClr val="dk1"/>
              </a:buClr>
              <a:buFont typeface="Arial"/>
              <a:buChar char="–"/>
              <a:defRPr sz="11500" b="0" i="0" u="none" strike="noStrike" cap="none" baseline="0">
                <a:solidFill>
                  <a:schemeClr val="dk1"/>
                </a:solidFill>
                <a:latin typeface="Calibri"/>
                <a:ea typeface="Calibri"/>
                <a:cs typeface="Calibri"/>
                <a:sym typeface="Calibri"/>
              </a:defRPr>
            </a:lvl2pPr>
            <a:lvl3pPr marL="4702175" marR="0" indent="-314325" algn="l" rtl="0">
              <a:spcBef>
                <a:spcPts val="1980"/>
              </a:spcBef>
              <a:spcAft>
                <a:spcPts val="0"/>
              </a:spcAft>
              <a:buClr>
                <a:schemeClr val="dk1"/>
              </a:buClr>
              <a:buFont typeface="Arial"/>
              <a:buChar char="•"/>
              <a:defRPr sz="9900" b="0" i="0" u="none" strike="noStrike" cap="none" baseline="0">
                <a:solidFill>
                  <a:schemeClr val="dk1"/>
                </a:solidFill>
                <a:latin typeface="Calibri"/>
                <a:ea typeface="Calibri"/>
                <a:cs typeface="Calibri"/>
                <a:sym typeface="Calibri"/>
              </a:defRPr>
            </a:lvl3pPr>
            <a:lvl4pPr marL="6583363" marR="0" indent="-423863" algn="l" rtl="0">
              <a:spcBef>
                <a:spcPts val="1640"/>
              </a:spcBef>
              <a:spcAft>
                <a:spcPts val="0"/>
              </a:spcAft>
              <a:buClr>
                <a:schemeClr val="dk1"/>
              </a:buClr>
              <a:buFont typeface="Arial"/>
              <a:buChar char="–"/>
              <a:defRPr sz="8200" b="0" i="0" u="none" strike="noStrike" cap="none" baseline="0">
                <a:solidFill>
                  <a:schemeClr val="dk1"/>
                </a:solidFill>
                <a:latin typeface="Calibri"/>
                <a:ea typeface="Calibri"/>
                <a:cs typeface="Calibri"/>
                <a:sym typeface="Calibri"/>
              </a:defRPr>
            </a:lvl4pPr>
            <a:lvl5pPr marL="8464550" marR="0" indent="-425450" algn="l" rtl="0">
              <a:spcBef>
                <a:spcPts val="1640"/>
              </a:spcBef>
              <a:spcAft>
                <a:spcPts val="0"/>
              </a:spcAft>
              <a:buClr>
                <a:schemeClr val="dk1"/>
              </a:buClr>
              <a:buFont typeface="Arial"/>
              <a:buChar char="»"/>
              <a:defRPr sz="8200" b="0" i="0" u="none" strike="noStrike" cap="none" baseline="0">
                <a:solidFill>
                  <a:schemeClr val="dk1"/>
                </a:solidFill>
                <a:latin typeface="Calibri"/>
                <a:ea typeface="Calibri"/>
                <a:cs typeface="Calibri"/>
                <a:sym typeface="Calibri"/>
              </a:defRPr>
            </a:lvl5pPr>
            <a:lvl6pPr marL="10345567" marR="0" indent="-426866" algn="l" rtl="0">
              <a:spcBef>
                <a:spcPts val="1640"/>
              </a:spcBef>
              <a:buClr>
                <a:schemeClr val="dk1"/>
              </a:buClr>
              <a:buFont typeface="Arial"/>
              <a:buChar char="•"/>
              <a:defRPr sz="8200" b="0" i="0" u="none" strike="noStrike" cap="none" baseline="0">
                <a:solidFill>
                  <a:schemeClr val="dk1"/>
                </a:solidFill>
                <a:latin typeface="Calibri"/>
                <a:ea typeface="Calibri"/>
                <a:cs typeface="Calibri"/>
                <a:sym typeface="Calibri"/>
              </a:defRPr>
            </a:lvl6pPr>
            <a:lvl7pPr marL="12226580" marR="0" indent="-428280" algn="l" rtl="0">
              <a:spcBef>
                <a:spcPts val="1640"/>
              </a:spcBef>
              <a:buClr>
                <a:schemeClr val="dk1"/>
              </a:buClr>
              <a:buFont typeface="Arial"/>
              <a:buChar char="•"/>
              <a:defRPr sz="8200" b="0" i="0" u="none" strike="noStrike" cap="none" baseline="0">
                <a:solidFill>
                  <a:schemeClr val="dk1"/>
                </a:solidFill>
                <a:latin typeface="Calibri"/>
                <a:ea typeface="Calibri"/>
                <a:cs typeface="Calibri"/>
                <a:sym typeface="Calibri"/>
              </a:defRPr>
            </a:lvl7pPr>
            <a:lvl8pPr marL="14107592" marR="0" indent="-429691" algn="l" rtl="0">
              <a:spcBef>
                <a:spcPts val="1640"/>
              </a:spcBef>
              <a:buClr>
                <a:schemeClr val="dk1"/>
              </a:buClr>
              <a:buFont typeface="Arial"/>
              <a:buChar char="•"/>
              <a:defRPr sz="8200" b="0" i="0" u="none" strike="noStrike" cap="none" baseline="0">
                <a:solidFill>
                  <a:schemeClr val="dk1"/>
                </a:solidFill>
                <a:latin typeface="Calibri"/>
                <a:ea typeface="Calibri"/>
                <a:cs typeface="Calibri"/>
                <a:sym typeface="Calibri"/>
              </a:defRPr>
            </a:lvl8pPr>
            <a:lvl9pPr marL="15988604" marR="0" indent="-431103" algn="l" rtl="0">
              <a:spcBef>
                <a:spcPts val="1640"/>
              </a:spcBef>
              <a:buClr>
                <a:schemeClr val="dk1"/>
              </a:buClr>
              <a:buFont typeface="Arial"/>
              <a:buChar char="•"/>
              <a:defRPr sz="8200" b="0" i="0" u="none" strike="noStrike" cap="none" baseline="0">
                <a:solidFill>
                  <a:schemeClr val="dk1"/>
                </a:solidFill>
                <a:latin typeface="Calibri"/>
                <a:ea typeface="Calibri"/>
                <a:cs typeface="Calibri"/>
                <a:sym typeface="Calibri"/>
              </a:defRPr>
            </a:lvl9pPr>
          </a:lstStyle>
          <a:p>
            <a:endParaRPr/>
          </a:p>
        </p:txBody>
      </p:sp>
      <p:sp>
        <p:nvSpPr>
          <p:cNvPr id="11" name="Shape 11"/>
          <p:cNvSpPr txBox="1">
            <a:spLocks noGrp="1"/>
          </p:cNvSpPr>
          <p:nvPr>
            <p:ph type="dt" idx="10"/>
          </p:nvPr>
        </p:nvSpPr>
        <p:spPr>
          <a:xfrm>
            <a:off x="1828800" y="27120850"/>
            <a:ext cx="8534399" cy="1557337"/>
          </a:xfrm>
          <a:prstGeom prst="rect">
            <a:avLst/>
          </a:prstGeom>
          <a:noFill/>
          <a:ln>
            <a:noFill/>
          </a:ln>
        </p:spPr>
        <p:txBody>
          <a:bodyPr lIns="91425" tIns="91425" rIns="91425" bIns="91425" anchor="ctr" anchorCtr="0"/>
          <a:lstStyle>
            <a:lvl1pPr marL="0" marR="0" indent="0" algn="l"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12" name="Shape 12"/>
          <p:cNvSpPr txBox="1">
            <a:spLocks noGrp="1"/>
          </p:cNvSpPr>
          <p:nvPr>
            <p:ph type="ftr" idx="11"/>
          </p:nvPr>
        </p:nvSpPr>
        <p:spPr>
          <a:xfrm>
            <a:off x="12496800" y="27120850"/>
            <a:ext cx="11582400" cy="1557337"/>
          </a:xfrm>
          <a:prstGeom prst="rect">
            <a:avLst/>
          </a:prstGeom>
          <a:noFill/>
          <a:ln>
            <a:noFill/>
          </a:ln>
        </p:spPr>
        <p:txBody>
          <a:bodyPr lIns="91425" tIns="91425" rIns="91425" bIns="91425" anchor="ctr" anchorCtr="0"/>
          <a:lstStyle>
            <a:lvl1pPr marL="0" marR="0" indent="0" algn="ctr" rtl="0">
              <a:spcBef>
                <a:spcPts val="0"/>
              </a:spcBef>
              <a:defRPr sz="4900" b="0" i="0" u="none" strike="noStrike" cap="none" baseline="0">
                <a:solidFill>
                  <a:srgbClr val="898989"/>
                </a:solidFill>
                <a:latin typeface="Calibri"/>
                <a:ea typeface="Calibri"/>
                <a:cs typeface="Calibri"/>
                <a:sym typeface="Calibri"/>
              </a:defRPr>
            </a:lvl1pPr>
            <a:lvl2pPr marL="1881011" marR="0" indent="-1411" algn="l" rtl="0">
              <a:spcBef>
                <a:spcPts val="0"/>
              </a:spcBef>
              <a:defRPr sz="7400" b="0" i="0" u="none" strike="noStrike" cap="none" baseline="0">
                <a:solidFill>
                  <a:schemeClr val="dk1"/>
                </a:solidFill>
                <a:latin typeface="Calibri"/>
                <a:ea typeface="Calibri"/>
                <a:cs typeface="Calibri"/>
                <a:sym typeface="Calibri"/>
              </a:defRPr>
            </a:lvl2pPr>
            <a:lvl3pPr marL="3762023" marR="0" indent="-2823" algn="l" rtl="0">
              <a:spcBef>
                <a:spcPts val="0"/>
              </a:spcBef>
              <a:defRPr sz="7400" b="0" i="0" u="none" strike="noStrike" cap="none" baseline="0">
                <a:solidFill>
                  <a:schemeClr val="dk1"/>
                </a:solidFill>
                <a:latin typeface="Calibri"/>
                <a:ea typeface="Calibri"/>
                <a:cs typeface="Calibri"/>
                <a:sym typeface="Calibri"/>
              </a:defRPr>
            </a:lvl3pPr>
            <a:lvl4pPr marL="5643037" marR="0" indent="-4236" algn="l" rtl="0">
              <a:spcBef>
                <a:spcPts val="0"/>
              </a:spcBef>
              <a:defRPr sz="7400" b="0" i="0" u="none" strike="noStrike" cap="none" baseline="0">
                <a:solidFill>
                  <a:schemeClr val="dk1"/>
                </a:solidFill>
                <a:latin typeface="Calibri"/>
                <a:ea typeface="Calibri"/>
                <a:cs typeface="Calibri"/>
                <a:sym typeface="Calibri"/>
              </a:defRPr>
            </a:lvl4pPr>
            <a:lvl5pPr marL="7524049" marR="0" indent="-5649" algn="l" rtl="0">
              <a:spcBef>
                <a:spcPts val="0"/>
              </a:spcBef>
              <a:defRPr sz="7400" b="0" i="0" u="none" strike="noStrike" cap="none" baseline="0">
                <a:solidFill>
                  <a:schemeClr val="dk1"/>
                </a:solidFill>
                <a:latin typeface="Calibri"/>
                <a:ea typeface="Calibri"/>
                <a:cs typeface="Calibri"/>
                <a:sym typeface="Calibri"/>
              </a:defRPr>
            </a:lvl5pPr>
            <a:lvl6pPr marL="9405061" marR="0" indent="-7060" algn="l" rtl="0">
              <a:spcBef>
                <a:spcPts val="0"/>
              </a:spcBef>
              <a:defRPr sz="7400" b="0" i="0" u="none" strike="noStrike" cap="none" baseline="0">
                <a:solidFill>
                  <a:schemeClr val="dk1"/>
                </a:solidFill>
                <a:latin typeface="Calibri"/>
                <a:ea typeface="Calibri"/>
                <a:cs typeface="Calibri"/>
                <a:sym typeface="Calibri"/>
              </a:defRPr>
            </a:lvl6pPr>
            <a:lvl7pPr marL="11286073" marR="0" indent="-8473" algn="l" rtl="0">
              <a:spcBef>
                <a:spcPts val="0"/>
              </a:spcBef>
              <a:defRPr sz="7400" b="0" i="0" u="none" strike="noStrike" cap="none" baseline="0">
                <a:solidFill>
                  <a:schemeClr val="dk1"/>
                </a:solidFill>
                <a:latin typeface="Calibri"/>
                <a:ea typeface="Calibri"/>
                <a:cs typeface="Calibri"/>
                <a:sym typeface="Calibri"/>
              </a:defRPr>
            </a:lvl7pPr>
            <a:lvl8pPr marL="13167086" marR="0" indent="-9886" algn="l" rtl="0">
              <a:spcBef>
                <a:spcPts val="0"/>
              </a:spcBef>
              <a:defRPr sz="7400" b="0" i="0" u="none" strike="noStrike" cap="none" baseline="0">
                <a:solidFill>
                  <a:schemeClr val="dk1"/>
                </a:solidFill>
                <a:latin typeface="Calibri"/>
                <a:ea typeface="Calibri"/>
                <a:cs typeface="Calibri"/>
                <a:sym typeface="Calibri"/>
              </a:defRPr>
            </a:lvl8pPr>
            <a:lvl9pPr marL="15048099" marR="0" indent="-11298" algn="l" rtl="0">
              <a:spcBef>
                <a:spcPts val="0"/>
              </a:spcBef>
              <a:defRPr sz="7400" b="0" i="0" u="none" strike="noStrike" cap="none" baseline="0">
                <a:solidFill>
                  <a:schemeClr val="dk1"/>
                </a:solidFill>
                <a:latin typeface="Calibri"/>
                <a:ea typeface="Calibri"/>
                <a:cs typeface="Calibri"/>
                <a:sym typeface="Calibri"/>
              </a:defRPr>
            </a:lvl9pPr>
          </a:lstStyle>
          <a:p>
            <a:endParaRPr/>
          </a:p>
        </p:txBody>
      </p:sp>
      <p:sp>
        <p:nvSpPr>
          <p:cNvPr id="13" name="Shape 13"/>
          <p:cNvSpPr txBox="1">
            <a:spLocks noGrp="1"/>
          </p:cNvSpPr>
          <p:nvPr>
            <p:ph type="sldNum" idx="12"/>
          </p:nvPr>
        </p:nvSpPr>
        <p:spPr>
          <a:xfrm>
            <a:off x="26212800" y="27120850"/>
            <a:ext cx="8534399" cy="1557337"/>
          </a:xfrm>
          <a:prstGeom prst="rect">
            <a:avLst/>
          </a:prstGeom>
          <a:noFill/>
          <a:ln>
            <a:noFill/>
          </a:ln>
        </p:spPr>
        <p:txBody>
          <a:bodyPr lIns="376200" tIns="188100" rIns="376200" bIns="188100" anchor="ctr" anchorCtr="0">
            <a:noAutofit/>
          </a:bodyPr>
          <a:lstStyle/>
          <a:p>
            <a:pPr marL="0" marR="0" lvl="0" indent="0" algn="r" rtl="0">
              <a:spcBef>
                <a:spcPts val="0"/>
              </a:spcBef>
              <a:buSzPct val="25000"/>
              <a:buNone/>
            </a:pPr>
            <a:fld id="{00000000-1234-1234-1234-123412341234}" type="slidenum">
              <a:rPr lang="en-US" sz="4900" b="0" i="0" u="none" strike="noStrike" cap="none" baseline="0">
                <a:solidFill>
                  <a:srgbClr val="898989"/>
                </a:solidFill>
                <a:latin typeface="Calibri"/>
                <a:ea typeface="Calibri"/>
                <a:cs typeface="Calibri"/>
                <a:sym typeface="Calibri"/>
              </a:rPr>
              <a:t>‹#›</a:t>
            </a:fld>
            <a:endParaRPr lang="en-US" sz="4900" b="0" i="0" u="none" strike="noStrike" cap="none" baseline="0">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89"/>
        <p:cNvGrpSpPr/>
        <p:nvPr/>
      </p:nvGrpSpPr>
      <p:grpSpPr>
        <a:xfrm>
          <a:off x="0" y="0"/>
          <a:ext cx="0" cy="0"/>
          <a:chOff x="0" y="0"/>
          <a:chExt cx="0" cy="0"/>
        </a:xfrm>
      </p:grpSpPr>
      <p:sp>
        <p:nvSpPr>
          <p:cNvPr id="90" name="Shape 90"/>
          <p:cNvSpPr/>
          <p:nvPr/>
        </p:nvSpPr>
        <p:spPr>
          <a:xfrm>
            <a:off x="6870775" y="1941406"/>
            <a:ext cx="23012400" cy="750666"/>
          </a:xfrm>
          <a:prstGeom prst="rect">
            <a:avLst/>
          </a:prstGeom>
          <a:noFill/>
          <a:ln>
            <a:noFill/>
          </a:ln>
        </p:spPr>
        <p:txBody>
          <a:bodyPr lIns="322450" tIns="161225" rIns="322450" bIns="161225" anchor="t" anchorCtr="0">
            <a:noAutofit/>
          </a:bodyPr>
          <a:lstStyle/>
          <a:p>
            <a:pPr algn="ctr"/>
            <a:r>
              <a:rPr lang="en-US" sz="3600" dirty="0">
                <a:solidFill>
                  <a:schemeClr val="bg1"/>
                </a:solidFill>
                <a:latin typeface="Times New Roman" panose="02020603050405020304" pitchFamily="18" charset="0"/>
                <a:cs typeface="Times New Roman" panose="02020603050405020304" pitchFamily="18" charset="0"/>
              </a:rPr>
              <a:t>Atmatzidis DA</a:t>
            </a:r>
            <a:r>
              <a:rPr lang="en-US" sz="3600" baseline="30000" dirty="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Earley</a:t>
            </a:r>
            <a:r>
              <a:rPr lang="en-US" sz="3600" dirty="0">
                <a:solidFill>
                  <a:schemeClr val="bg1"/>
                </a:solidFill>
                <a:latin typeface="Times New Roman" panose="02020603050405020304" pitchFamily="18" charset="0"/>
                <a:cs typeface="Times New Roman" panose="02020603050405020304" pitchFamily="18" charset="0"/>
              </a:rPr>
              <a:t> CE</a:t>
            </a:r>
            <a:r>
              <a:rPr lang="en-US" sz="3600" baseline="30000" dirty="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Mansoor</a:t>
            </a:r>
            <a:r>
              <a:rPr lang="en-US" sz="3600" dirty="0">
                <a:solidFill>
                  <a:schemeClr val="bg1"/>
                </a:solidFill>
                <a:latin typeface="Times New Roman" panose="02020603050405020304" pitchFamily="18" charset="0"/>
                <a:cs typeface="Times New Roman" panose="02020603050405020304" pitchFamily="18" charset="0"/>
              </a:rPr>
              <a:t> A</a:t>
            </a:r>
            <a:r>
              <a:rPr lang="en-US" sz="3600" baseline="30000" dirty="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Shah HA</a:t>
            </a:r>
            <a:r>
              <a:rPr lang="en-US" sz="3600" baseline="30000" dirty="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Lindenthal</a:t>
            </a:r>
            <a:r>
              <a:rPr lang="en-US" sz="3600" dirty="0">
                <a:solidFill>
                  <a:schemeClr val="bg1"/>
                </a:solidFill>
                <a:latin typeface="Times New Roman" panose="02020603050405020304" pitchFamily="18" charset="0"/>
                <a:cs typeface="Times New Roman" panose="02020603050405020304" pitchFamily="18" charset="0"/>
              </a:rPr>
              <a:t> JJ, PhD., Dr. </a:t>
            </a:r>
            <a:r>
              <a:rPr lang="en-US" sz="3600" dirty="0" smtClean="0">
                <a:solidFill>
                  <a:schemeClr val="bg1"/>
                </a:solidFill>
                <a:latin typeface="Times New Roman" panose="02020603050405020304" pitchFamily="18" charset="0"/>
                <a:cs typeface="Times New Roman" panose="02020603050405020304" pitchFamily="18" charset="0"/>
              </a:rPr>
              <a:t>PH.</a:t>
            </a:r>
            <a:r>
              <a:rPr lang="en-US" sz="3600" baseline="30000" dirty="0" smtClean="0">
                <a:solidFill>
                  <a:schemeClr val="bg1"/>
                </a:solidFill>
                <a:latin typeface="Times New Roman" panose="02020603050405020304" pitchFamily="18" charset="0"/>
                <a:cs typeface="Times New Roman" panose="02020603050405020304" pitchFamily="18" charset="0"/>
              </a:rPr>
              <a:t>1</a:t>
            </a:r>
          </a:p>
          <a:p>
            <a:pPr algn="ctr"/>
            <a:r>
              <a:rPr lang="en-US" sz="3600" baseline="30000" dirty="0" smtClean="0">
                <a:solidFill>
                  <a:schemeClr val="bg1"/>
                </a:solidFill>
                <a:latin typeface="Times New Roman" panose="02020603050405020304" pitchFamily="18" charset="0"/>
                <a:cs typeface="Times New Roman" panose="02020603050405020304" pitchFamily="18" charset="0"/>
              </a:rPr>
              <a:t>1</a:t>
            </a:r>
            <a:r>
              <a:rPr lang="en-US" sz="3600" dirty="0">
                <a:solidFill>
                  <a:schemeClr val="bg1"/>
                </a:solidFill>
                <a:latin typeface="Times New Roman" panose="02020603050405020304" pitchFamily="18" charset="0"/>
                <a:cs typeface="Times New Roman" panose="02020603050405020304" pitchFamily="18" charset="0"/>
              </a:rPr>
              <a:t> Mini-Med International, </a:t>
            </a:r>
            <a:r>
              <a:rPr lang="en-US" sz="3600" dirty="0" smtClean="0">
                <a:solidFill>
                  <a:schemeClr val="bg1"/>
                </a:solidFill>
                <a:latin typeface="Times New Roman" panose="02020603050405020304" pitchFamily="18" charset="0"/>
                <a:cs typeface="Times New Roman" panose="02020603050405020304" pitchFamily="18" charset="0"/>
              </a:rPr>
              <a:t>Rutgers </a:t>
            </a:r>
            <a:r>
              <a:rPr lang="en-US" sz="3600" dirty="0">
                <a:solidFill>
                  <a:schemeClr val="bg1"/>
                </a:solidFill>
                <a:latin typeface="Times New Roman" panose="02020603050405020304" pitchFamily="18" charset="0"/>
                <a:cs typeface="Times New Roman" panose="02020603050405020304" pitchFamily="18" charset="0"/>
              </a:rPr>
              <a:t>the State University of New Jersey, New Jersey Medical School, </a:t>
            </a:r>
            <a:r>
              <a:rPr lang="en-US" sz="3600" dirty="0" smtClean="0">
                <a:solidFill>
                  <a:schemeClr val="bg1"/>
                </a:solidFill>
                <a:latin typeface="Times New Roman" panose="02020603050405020304" pitchFamily="18" charset="0"/>
                <a:cs typeface="Times New Roman" panose="02020603050405020304" pitchFamily="18" charset="0"/>
              </a:rPr>
              <a:t>Newark</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smtClean="0">
                <a:solidFill>
                  <a:schemeClr val="bg1"/>
                </a:solidFill>
                <a:latin typeface="Times New Roman" panose="02020603050405020304" pitchFamily="18" charset="0"/>
                <a:cs typeface="Times New Roman" panose="02020603050405020304" pitchFamily="18" charset="0"/>
              </a:rPr>
              <a:t>NJ 07103</a:t>
            </a:r>
            <a:endParaRPr lang="en-US" sz="3600" b="0" i="1" u="none" strike="noStrike" cap="none" baseline="0" dirty="0">
              <a:solidFill>
                <a:schemeClr val="bg1"/>
              </a:solidFill>
              <a:latin typeface="Times New Roman" panose="02020603050405020304" pitchFamily="18" charset="0"/>
              <a:ea typeface="Times New Roman"/>
              <a:cs typeface="Times New Roman" panose="02020603050405020304" pitchFamily="18" charset="0"/>
              <a:sym typeface="Times New Roman"/>
            </a:endParaRPr>
          </a:p>
        </p:txBody>
      </p:sp>
      <p:sp>
        <p:nvSpPr>
          <p:cNvPr id="91" name="Shape 91"/>
          <p:cNvSpPr/>
          <p:nvPr/>
        </p:nvSpPr>
        <p:spPr>
          <a:xfrm>
            <a:off x="346225" y="21599550"/>
            <a:ext cx="9010799" cy="3352799"/>
          </a:xfrm>
          <a:prstGeom prst="rect">
            <a:avLst/>
          </a:prstGeom>
          <a:noFill/>
          <a:ln>
            <a:noFill/>
          </a:ln>
        </p:spPr>
        <p:txBody>
          <a:bodyPr lIns="467000" tIns="233500" rIns="467000" bIns="233500" anchor="t" anchorCtr="0">
            <a:noAutofit/>
          </a:bodyPr>
          <a:lstStyle/>
          <a:p>
            <a:pPr marL="292100" marR="0" lvl="0" indent="-292100" algn="l" rtl="0">
              <a:spcBef>
                <a:spcPts val="0"/>
              </a:spcBef>
              <a:spcAft>
                <a:spcPts val="0"/>
              </a:spcAft>
              <a:buClr>
                <a:schemeClr val="accent1"/>
              </a:buClr>
              <a:buFont typeface="Arial"/>
              <a:buNone/>
            </a:pPr>
            <a:endParaRPr sz="2600" b="0" i="0" u="none" strike="noStrike" cap="none" baseline="0">
              <a:solidFill>
                <a:schemeClr val="dk1"/>
              </a:solidFill>
              <a:latin typeface="Arial"/>
              <a:ea typeface="Arial"/>
              <a:cs typeface="Arial"/>
              <a:sym typeface="Arial"/>
            </a:endParaRPr>
          </a:p>
        </p:txBody>
      </p:sp>
      <p:sp>
        <p:nvSpPr>
          <p:cNvPr id="92" name="Shape 92"/>
          <p:cNvSpPr txBox="1"/>
          <p:nvPr/>
        </p:nvSpPr>
        <p:spPr>
          <a:xfrm>
            <a:off x="300601" y="4732450"/>
            <a:ext cx="11605650" cy="695400"/>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Mini-Med International</a:t>
            </a:r>
          </a:p>
        </p:txBody>
      </p:sp>
      <p:sp>
        <p:nvSpPr>
          <p:cNvPr id="93" name="Shape 93"/>
          <p:cNvSpPr txBox="1"/>
          <p:nvPr/>
        </p:nvSpPr>
        <p:spPr>
          <a:xfrm>
            <a:off x="561248" y="3492086"/>
            <a:ext cx="9144000" cy="10156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E6E6E6"/>
              </a:buClr>
              <a:buSzPct val="25000"/>
              <a:buFont typeface="Arial"/>
              <a:buNone/>
            </a:pPr>
            <a:r>
              <a:rPr lang="en-US" sz="6000" b="1" i="0" u="none" strike="noStrike" cap="none" baseline="0" dirty="0">
                <a:solidFill>
                  <a:schemeClr val="bg1"/>
                </a:solidFill>
                <a:latin typeface="Times New Roman"/>
                <a:ea typeface="Times New Roman"/>
                <a:cs typeface="Times New Roman"/>
                <a:sym typeface="Times New Roman"/>
              </a:rPr>
              <a:t>New Jersey Medical School</a:t>
            </a:r>
          </a:p>
        </p:txBody>
      </p:sp>
      <p:sp>
        <p:nvSpPr>
          <p:cNvPr id="94" name="Shape 94"/>
          <p:cNvSpPr txBox="1"/>
          <p:nvPr/>
        </p:nvSpPr>
        <p:spPr>
          <a:xfrm>
            <a:off x="24385228" y="26780475"/>
            <a:ext cx="11716647" cy="629400"/>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i="0" u="none" strike="noStrike" cap="none" baseline="0">
                <a:solidFill>
                  <a:schemeClr val="lt1"/>
                </a:solidFill>
              </a:rPr>
              <a:t>A</a:t>
            </a:r>
            <a:r>
              <a:rPr lang="en-US" sz="3600" b="1">
                <a:solidFill>
                  <a:schemeClr val="lt1"/>
                </a:solidFill>
              </a:rPr>
              <a:t>cknowledgements</a:t>
            </a:r>
          </a:p>
        </p:txBody>
      </p:sp>
      <p:sp>
        <p:nvSpPr>
          <p:cNvPr id="95" name="Shape 95"/>
          <p:cNvSpPr txBox="1"/>
          <p:nvPr/>
        </p:nvSpPr>
        <p:spPr>
          <a:xfrm>
            <a:off x="12395278" y="4732444"/>
            <a:ext cx="11506496" cy="695400"/>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Sicaya</a:t>
            </a:r>
          </a:p>
        </p:txBody>
      </p:sp>
      <p:sp>
        <p:nvSpPr>
          <p:cNvPr id="96" name="Shape 96"/>
          <p:cNvSpPr txBox="1"/>
          <p:nvPr/>
        </p:nvSpPr>
        <p:spPr>
          <a:xfrm>
            <a:off x="24385228" y="4732450"/>
            <a:ext cx="11709022" cy="695394"/>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Collaborating with Local Medical Students</a:t>
            </a:r>
          </a:p>
        </p:txBody>
      </p:sp>
      <p:sp>
        <p:nvSpPr>
          <p:cNvPr id="97" name="Shape 97"/>
          <p:cNvSpPr txBox="1"/>
          <p:nvPr/>
        </p:nvSpPr>
        <p:spPr>
          <a:xfrm>
            <a:off x="24385229" y="15043625"/>
            <a:ext cx="11709146" cy="615475"/>
          </a:xfrm>
          <a:prstGeom prst="rect">
            <a:avLst/>
          </a:prstGeom>
          <a:gradFill>
            <a:gsLst>
              <a:gs pos="0">
                <a:srgbClr val="800000"/>
              </a:gs>
              <a:gs pos="100000">
                <a:srgbClr val="FF0000"/>
              </a:gs>
            </a:gsLst>
            <a:lin ang="5400000"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dirty="0">
                <a:solidFill>
                  <a:schemeClr val="lt1"/>
                </a:solidFill>
              </a:rPr>
              <a:t>Reflections and Outlook</a:t>
            </a:r>
          </a:p>
        </p:txBody>
      </p:sp>
      <p:sp>
        <p:nvSpPr>
          <p:cNvPr id="98" name="Shape 98"/>
          <p:cNvSpPr txBox="1"/>
          <p:nvPr/>
        </p:nvSpPr>
        <p:spPr>
          <a:xfrm>
            <a:off x="24385228" y="27562271"/>
            <a:ext cx="11795547" cy="928602"/>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Clr>
                <a:schemeClr val="dk1"/>
              </a:buClr>
              <a:buSzPct val="100000"/>
              <a:buFont typeface="Arial"/>
              <a:buChar char="•"/>
            </a:pPr>
            <a:r>
              <a:rPr lang="en-US" sz="2400" b="0" i="0" u="none" strike="noStrike" cap="none" baseline="0" dirty="0">
                <a:solidFill>
                  <a:schemeClr val="dk1"/>
                </a:solidFill>
                <a:latin typeface="Arial"/>
                <a:ea typeface="Arial"/>
                <a:cs typeface="Arial"/>
                <a:sym typeface="Arial"/>
              </a:rPr>
              <a:t>Thank you to Dr. </a:t>
            </a:r>
            <a:r>
              <a:rPr lang="en-US" sz="2400" b="0" i="0" u="none" strike="noStrike" cap="none" baseline="0" dirty="0" err="1">
                <a:solidFill>
                  <a:schemeClr val="dk1"/>
                </a:solidFill>
                <a:latin typeface="Arial"/>
                <a:ea typeface="Arial"/>
                <a:cs typeface="Arial"/>
                <a:sym typeface="Arial"/>
              </a:rPr>
              <a:t>Lindenthal</a:t>
            </a:r>
            <a:r>
              <a:rPr lang="en-US" sz="2400" b="0" i="0" u="none" strike="noStrike" cap="none" baseline="0" dirty="0">
                <a:solidFill>
                  <a:schemeClr val="dk1"/>
                </a:solidFill>
                <a:latin typeface="Arial"/>
                <a:ea typeface="Arial"/>
                <a:cs typeface="Arial"/>
                <a:sym typeface="Arial"/>
              </a:rPr>
              <a:t> (lindenth@njms.rutgers.edu), NJMS Alumni Association, and </a:t>
            </a:r>
            <a:r>
              <a:rPr lang="en-US" sz="2400" b="0" i="0" u="none" strike="noStrike" cap="none" baseline="0" dirty="0" err="1">
                <a:solidFill>
                  <a:schemeClr val="dk1"/>
                </a:solidFill>
                <a:latin typeface="Arial"/>
                <a:ea typeface="Arial"/>
                <a:cs typeface="Arial"/>
                <a:sym typeface="Arial"/>
              </a:rPr>
              <a:t>Chusi</a:t>
            </a:r>
            <a:r>
              <a:rPr lang="en-US" sz="2400" b="0" i="0" u="none" strike="noStrike" cap="none" baseline="0" dirty="0">
                <a:solidFill>
                  <a:schemeClr val="dk1"/>
                </a:solidFill>
                <a:latin typeface="Arial"/>
                <a:ea typeface="Arial"/>
                <a:cs typeface="Arial"/>
                <a:sym typeface="Arial"/>
              </a:rPr>
              <a:t> </a:t>
            </a:r>
            <a:r>
              <a:rPr lang="en-US" sz="2400" b="0" i="0" u="none" strike="noStrike" cap="none" baseline="0" dirty="0" err="1">
                <a:solidFill>
                  <a:schemeClr val="dk1"/>
                </a:solidFill>
                <a:latin typeface="Arial"/>
                <a:ea typeface="Arial"/>
                <a:cs typeface="Arial"/>
                <a:sym typeface="Arial"/>
              </a:rPr>
              <a:t>Wanka</a:t>
            </a:r>
            <a:r>
              <a:rPr lang="en-US" sz="2400" b="0" i="0" u="none" strike="noStrike" cap="none" baseline="0" dirty="0">
                <a:solidFill>
                  <a:schemeClr val="dk1"/>
                </a:solidFill>
                <a:latin typeface="Arial"/>
                <a:ea typeface="Arial"/>
                <a:cs typeface="Arial"/>
                <a:sym typeface="Arial"/>
              </a:rPr>
              <a:t>. </a:t>
            </a:r>
            <a:r>
              <a:rPr lang="en-US" sz="2400" b="0" i="0" u="none" strike="noStrike" cap="none" baseline="0" dirty="0" err="1">
                <a:solidFill>
                  <a:schemeClr val="dk1"/>
                </a:solidFill>
                <a:latin typeface="Arial"/>
                <a:ea typeface="Arial"/>
                <a:cs typeface="Arial"/>
                <a:sym typeface="Arial"/>
              </a:rPr>
              <a:t>Chusi</a:t>
            </a:r>
            <a:r>
              <a:rPr lang="en-US" sz="2400" b="0" i="0" u="none" strike="noStrike" cap="none" baseline="0" dirty="0">
                <a:solidFill>
                  <a:schemeClr val="dk1"/>
                </a:solidFill>
                <a:latin typeface="Arial"/>
                <a:ea typeface="Arial"/>
                <a:cs typeface="Arial"/>
                <a:sym typeface="Arial"/>
              </a:rPr>
              <a:t> </a:t>
            </a:r>
            <a:r>
              <a:rPr lang="en-US" sz="2400" b="0" i="0" u="none" strike="noStrike" cap="none" baseline="0" dirty="0" err="1">
                <a:solidFill>
                  <a:schemeClr val="dk1"/>
                </a:solidFill>
                <a:latin typeface="Arial"/>
                <a:ea typeface="Arial"/>
                <a:cs typeface="Arial"/>
                <a:sym typeface="Arial"/>
              </a:rPr>
              <a:t>Wanka</a:t>
            </a:r>
            <a:r>
              <a:rPr lang="en-US" sz="2400" b="0" i="0" u="none" strike="noStrike" cap="none" baseline="0" dirty="0">
                <a:solidFill>
                  <a:schemeClr val="dk1"/>
                </a:solidFill>
                <a:latin typeface="Arial"/>
                <a:ea typeface="Arial"/>
                <a:cs typeface="Arial"/>
                <a:sym typeface="Arial"/>
              </a:rPr>
              <a:t> is our l</a:t>
            </a:r>
            <a:r>
              <a:rPr lang="en-US" sz="2400" dirty="0">
                <a:solidFill>
                  <a:schemeClr val="dk1"/>
                </a:solidFill>
              </a:rPr>
              <a:t>ocal partner organization. </a:t>
            </a:r>
          </a:p>
        </p:txBody>
      </p:sp>
      <p:sp>
        <p:nvSpPr>
          <p:cNvPr id="99" name="Shape 99"/>
          <p:cNvSpPr txBox="1">
            <a:spLocks noGrp="1"/>
          </p:cNvSpPr>
          <p:nvPr>
            <p:ph type="title"/>
          </p:nvPr>
        </p:nvSpPr>
        <p:spPr>
          <a:xfrm>
            <a:off x="7099375" y="418576"/>
            <a:ext cx="22555200" cy="1981199"/>
          </a:xfrm>
          <a:prstGeom prst="rect">
            <a:avLst/>
          </a:prstGeom>
          <a:noFill/>
          <a:ln>
            <a:noFill/>
          </a:ln>
        </p:spPr>
        <p:txBody>
          <a:bodyPr lIns="322450" tIns="161225" rIns="322450" bIns="161225" anchor="ctr" anchorCtr="0">
            <a:noAutofit/>
          </a:bodyPr>
          <a:lstStyle/>
          <a:p>
            <a:pPr marL="0" marR="0" lvl="0" indent="0" algn="ctr" rtl="0">
              <a:spcBef>
                <a:spcPts val="0"/>
              </a:spcBef>
              <a:spcAft>
                <a:spcPts val="0"/>
              </a:spcAft>
              <a:buSzPct val="25000"/>
              <a:buNone/>
            </a:pPr>
            <a:r>
              <a:rPr lang="en-US" sz="6600" b="1" dirty="0">
                <a:solidFill>
                  <a:schemeClr val="lt1"/>
                </a:solidFill>
                <a:latin typeface="Arial"/>
                <a:ea typeface="Arial"/>
                <a:cs typeface="Arial"/>
                <a:sym typeface="Arial"/>
              </a:rPr>
              <a:t>Beyond Healthcare in </a:t>
            </a:r>
            <a:r>
              <a:rPr lang="en-US" sz="6600" b="1" dirty="0" err="1">
                <a:solidFill>
                  <a:schemeClr val="lt1"/>
                </a:solidFill>
                <a:latin typeface="Arial"/>
                <a:ea typeface="Arial"/>
                <a:cs typeface="Arial"/>
                <a:sym typeface="Arial"/>
              </a:rPr>
              <a:t>Huancayo</a:t>
            </a:r>
            <a:r>
              <a:rPr lang="en-US" sz="6600" b="1" dirty="0">
                <a:solidFill>
                  <a:schemeClr val="lt1"/>
                </a:solidFill>
                <a:latin typeface="Arial"/>
                <a:ea typeface="Arial"/>
                <a:cs typeface="Arial"/>
                <a:sym typeface="Arial"/>
              </a:rPr>
              <a:t>, Peru</a:t>
            </a:r>
          </a:p>
        </p:txBody>
      </p:sp>
      <p:sp>
        <p:nvSpPr>
          <p:cNvPr id="100" name="Shape 100"/>
          <p:cNvSpPr txBox="1"/>
          <p:nvPr/>
        </p:nvSpPr>
        <p:spPr>
          <a:xfrm>
            <a:off x="300600" y="5427850"/>
            <a:ext cx="11605652" cy="5305799"/>
          </a:xfrm>
          <a:prstGeom prst="rect">
            <a:avLst/>
          </a:prstGeom>
          <a:noFill/>
          <a:ln>
            <a:noFill/>
          </a:ln>
        </p:spPr>
        <p:txBody>
          <a:bodyPr lIns="91425" tIns="91425" rIns="91425" bIns="91425" anchor="t" anchorCtr="0">
            <a:noAutofit/>
          </a:bodyPr>
          <a:lstStyle/>
          <a:p>
            <a:pPr algn="just" rtl="0">
              <a:spcBef>
                <a:spcPts val="0"/>
              </a:spcBef>
              <a:buNone/>
            </a:pPr>
            <a:r>
              <a:rPr lang="en-US" sz="2800" dirty="0"/>
              <a:t>For the month of June 2015, four second year medical students traveled to </a:t>
            </a:r>
            <a:r>
              <a:rPr lang="en-US" sz="2800" dirty="0" err="1"/>
              <a:t>Huancayo</a:t>
            </a:r>
            <a:r>
              <a:rPr lang="en-US" sz="2800" dirty="0"/>
              <a:t> in the </a:t>
            </a:r>
            <a:r>
              <a:rPr lang="en-US" sz="2800" dirty="0" err="1"/>
              <a:t>Mantaro</a:t>
            </a:r>
            <a:r>
              <a:rPr lang="en-US" sz="2800" dirty="0"/>
              <a:t> Valley of Peru in order to provide medical care to those less fortunate in terms of resources and access, to educate local students in both healthcare-related and general education topics, and to volunteer at community centers such as a local orphanage. </a:t>
            </a:r>
          </a:p>
          <a:p>
            <a:pPr lvl="0" algn="just" rtl="0">
              <a:spcBef>
                <a:spcPts val="0"/>
              </a:spcBef>
              <a:buNone/>
            </a:pPr>
            <a:endParaRPr sz="2800" dirty="0"/>
          </a:p>
          <a:p>
            <a:pPr lvl="0" algn="just" rtl="0">
              <a:spcBef>
                <a:spcPts val="0"/>
              </a:spcBef>
              <a:buNone/>
            </a:pPr>
            <a:r>
              <a:rPr lang="en-US" sz="2800" b="1" dirty="0"/>
              <a:t>Mini-Med International</a:t>
            </a:r>
            <a:r>
              <a:rPr lang="en-US" sz="2800" dirty="0"/>
              <a:t> is a branch of the Mini-Med Program of RBHS-New Jersey Medical School. Mini-Med International seeks to provide global outreach to areas with limited resources and healthcare. The program has successfully sponsored eight trips to Peru and are in the process of planning more for the following summer.</a:t>
            </a:r>
          </a:p>
          <a:p>
            <a:pPr lvl="0" algn="just" rtl="0">
              <a:spcBef>
                <a:spcPts val="0"/>
              </a:spcBef>
              <a:buNone/>
            </a:pPr>
            <a:endParaRPr sz="2800" dirty="0"/>
          </a:p>
          <a:p>
            <a:pPr lvl="0" algn="just" rtl="0">
              <a:spcBef>
                <a:spcPts val="0"/>
              </a:spcBef>
              <a:buNone/>
            </a:pPr>
            <a:endParaRPr sz="2800" dirty="0"/>
          </a:p>
        </p:txBody>
      </p:sp>
      <p:pic>
        <p:nvPicPr>
          <p:cNvPr id="101" name="Shape 101"/>
          <p:cNvPicPr preferRelativeResize="0"/>
          <p:nvPr/>
        </p:nvPicPr>
        <p:blipFill>
          <a:blip r:embed="rId4">
            <a:alphaModFix/>
          </a:blip>
          <a:stretch>
            <a:fillRect/>
          </a:stretch>
        </p:blipFill>
        <p:spPr>
          <a:xfrm>
            <a:off x="18376975" y="13502006"/>
            <a:ext cx="5524958" cy="4297919"/>
          </a:xfrm>
          <a:prstGeom prst="rect">
            <a:avLst/>
          </a:prstGeom>
          <a:noFill/>
          <a:ln>
            <a:noFill/>
          </a:ln>
        </p:spPr>
      </p:pic>
      <p:pic>
        <p:nvPicPr>
          <p:cNvPr id="102" name="Shape 102"/>
          <p:cNvPicPr preferRelativeResize="0"/>
          <p:nvPr/>
        </p:nvPicPr>
        <p:blipFill>
          <a:blip r:embed="rId5">
            <a:alphaModFix/>
          </a:blip>
          <a:stretch>
            <a:fillRect/>
          </a:stretch>
        </p:blipFill>
        <p:spPr>
          <a:xfrm>
            <a:off x="12420668" y="5477737"/>
            <a:ext cx="4301805" cy="3226300"/>
          </a:xfrm>
          <a:prstGeom prst="rect">
            <a:avLst/>
          </a:prstGeom>
          <a:noFill/>
          <a:ln>
            <a:noFill/>
          </a:ln>
        </p:spPr>
      </p:pic>
      <p:pic>
        <p:nvPicPr>
          <p:cNvPr id="103" name="Shape 103"/>
          <p:cNvPicPr preferRelativeResize="0"/>
          <p:nvPr/>
        </p:nvPicPr>
        <p:blipFill>
          <a:blip r:embed="rId6">
            <a:alphaModFix/>
          </a:blip>
          <a:stretch>
            <a:fillRect/>
          </a:stretch>
        </p:blipFill>
        <p:spPr>
          <a:xfrm>
            <a:off x="16825823" y="5474588"/>
            <a:ext cx="2435324" cy="3247125"/>
          </a:xfrm>
          <a:prstGeom prst="rect">
            <a:avLst/>
          </a:prstGeom>
          <a:noFill/>
          <a:ln>
            <a:noFill/>
          </a:ln>
        </p:spPr>
      </p:pic>
      <p:pic>
        <p:nvPicPr>
          <p:cNvPr id="104" name="Shape 104"/>
          <p:cNvPicPr preferRelativeResize="0"/>
          <p:nvPr/>
        </p:nvPicPr>
        <p:blipFill>
          <a:blip r:embed="rId7">
            <a:alphaModFix/>
          </a:blip>
          <a:stretch>
            <a:fillRect/>
          </a:stretch>
        </p:blipFill>
        <p:spPr>
          <a:xfrm>
            <a:off x="24385228" y="9607323"/>
            <a:ext cx="6912553" cy="5097476"/>
          </a:xfrm>
          <a:prstGeom prst="rect">
            <a:avLst/>
          </a:prstGeom>
          <a:noFill/>
          <a:ln>
            <a:noFill/>
          </a:ln>
        </p:spPr>
      </p:pic>
      <p:pic>
        <p:nvPicPr>
          <p:cNvPr id="105" name="Shape 105"/>
          <p:cNvPicPr preferRelativeResize="0"/>
          <p:nvPr/>
        </p:nvPicPr>
        <p:blipFill>
          <a:blip r:embed="rId8">
            <a:alphaModFix/>
          </a:blip>
          <a:stretch>
            <a:fillRect/>
          </a:stretch>
        </p:blipFill>
        <p:spPr>
          <a:xfrm>
            <a:off x="21100375" y="24703575"/>
            <a:ext cx="2801399" cy="3839375"/>
          </a:xfrm>
          <a:prstGeom prst="rect">
            <a:avLst/>
          </a:prstGeom>
          <a:noFill/>
          <a:ln>
            <a:noFill/>
          </a:ln>
        </p:spPr>
      </p:pic>
      <p:pic>
        <p:nvPicPr>
          <p:cNvPr id="106" name="Shape 106"/>
          <p:cNvPicPr preferRelativeResize="0"/>
          <p:nvPr/>
        </p:nvPicPr>
        <p:blipFill>
          <a:blip r:embed="rId9">
            <a:alphaModFix/>
          </a:blip>
          <a:stretch>
            <a:fillRect/>
          </a:stretch>
        </p:blipFill>
        <p:spPr>
          <a:xfrm>
            <a:off x="300600" y="11788525"/>
            <a:ext cx="4484251" cy="3302893"/>
          </a:xfrm>
          <a:prstGeom prst="rect">
            <a:avLst/>
          </a:prstGeom>
          <a:noFill/>
          <a:ln>
            <a:noFill/>
          </a:ln>
        </p:spPr>
      </p:pic>
      <p:sp>
        <p:nvSpPr>
          <p:cNvPr id="107" name="Shape 107"/>
          <p:cNvSpPr txBox="1"/>
          <p:nvPr/>
        </p:nvSpPr>
        <p:spPr>
          <a:xfrm>
            <a:off x="12417443" y="18688900"/>
            <a:ext cx="11484331" cy="624599"/>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rgbClr val="FFFFFF"/>
                </a:solidFill>
              </a:rPr>
              <a:t>Dental Hygiene at Local School</a:t>
            </a:r>
          </a:p>
        </p:txBody>
      </p:sp>
      <p:sp>
        <p:nvSpPr>
          <p:cNvPr id="108" name="Shape 108"/>
          <p:cNvSpPr txBox="1"/>
          <p:nvPr/>
        </p:nvSpPr>
        <p:spPr>
          <a:xfrm>
            <a:off x="300600" y="10951900"/>
            <a:ext cx="11605799" cy="692100"/>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i="1" dirty="0">
                <a:solidFill>
                  <a:schemeClr val="lt1"/>
                </a:solidFill>
              </a:rPr>
              <a:t>Carrion </a:t>
            </a:r>
            <a:r>
              <a:rPr lang="en-US" sz="3600" b="1" dirty="0" smtClean="0">
                <a:solidFill>
                  <a:schemeClr val="lt1"/>
                </a:solidFill>
              </a:rPr>
              <a:t>and </a:t>
            </a:r>
            <a:r>
              <a:rPr lang="en-US" sz="3600" b="1" i="1" dirty="0" err="1">
                <a:solidFill>
                  <a:schemeClr val="lt1"/>
                </a:solidFill>
              </a:rPr>
              <a:t>EsSalud</a:t>
            </a:r>
            <a:r>
              <a:rPr lang="en-US" sz="3600" b="1" i="1" dirty="0">
                <a:solidFill>
                  <a:schemeClr val="lt1"/>
                </a:solidFill>
              </a:rPr>
              <a:t> </a:t>
            </a:r>
            <a:r>
              <a:rPr lang="en-US" sz="3600" b="1" dirty="0">
                <a:solidFill>
                  <a:schemeClr val="lt1"/>
                </a:solidFill>
              </a:rPr>
              <a:t>Hospitals</a:t>
            </a:r>
          </a:p>
        </p:txBody>
      </p:sp>
      <p:sp>
        <p:nvSpPr>
          <p:cNvPr id="109" name="Shape 109"/>
          <p:cNvSpPr txBox="1"/>
          <p:nvPr/>
        </p:nvSpPr>
        <p:spPr>
          <a:xfrm>
            <a:off x="12417443" y="11994650"/>
            <a:ext cx="11484331" cy="695400"/>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Domestic Violence Lecture</a:t>
            </a:r>
          </a:p>
        </p:txBody>
      </p:sp>
      <p:sp>
        <p:nvSpPr>
          <p:cNvPr id="110" name="Shape 110"/>
          <p:cNvSpPr txBox="1"/>
          <p:nvPr/>
        </p:nvSpPr>
        <p:spPr>
          <a:xfrm>
            <a:off x="300600" y="20562975"/>
            <a:ext cx="11605799" cy="692100"/>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Connecting with Psychiatric Patients</a:t>
            </a:r>
          </a:p>
        </p:txBody>
      </p:sp>
      <p:sp>
        <p:nvSpPr>
          <p:cNvPr id="111" name="Shape 111"/>
          <p:cNvSpPr txBox="1"/>
          <p:nvPr/>
        </p:nvSpPr>
        <p:spPr>
          <a:xfrm>
            <a:off x="12436325" y="23843498"/>
            <a:ext cx="11465449" cy="664774"/>
          </a:xfrm>
          <a:prstGeom prst="rect">
            <a:avLst/>
          </a:prstGeom>
          <a:gradFill>
            <a:gsLst>
              <a:gs pos="0">
                <a:srgbClr val="800000"/>
              </a:gs>
              <a:gs pos="100000">
                <a:srgbClr val="FF0000"/>
              </a:gs>
            </a:gsLst>
            <a:lin ang="5400012" scaled="0"/>
          </a:gradFill>
          <a:ln>
            <a:noFill/>
          </a:ln>
        </p:spPr>
        <p:txBody>
          <a:bodyPr lIns="467000" tIns="233500" rIns="467000" bIns="233500" anchor="ctr" anchorCtr="1">
            <a:noAutofit/>
          </a:bodyPr>
          <a:lstStyle/>
          <a:p>
            <a:pPr marL="0" marR="0" lvl="0" indent="0" algn="ctr" rtl="0">
              <a:spcBef>
                <a:spcPts val="0"/>
              </a:spcBef>
              <a:spcAft>
                <a:spcPts val="0"/>
              </a:spcAft>
              <a:buClr>
                <a:schemeClr val="lt1"/>
              </a:buClr>
              <a:buSzPct val="25000"/>
              <a:buFont typeface="Arial"/>
              <a:buNone/>
            </a:pPr>
            <a:r>
              <a:rPr lang="en-US" sz="3600" b="1">
                <a:solidFill>
                  <a:schemeClr val="lt1"/>
                </a:solidFill>
              </a:rPr>
              <a:t>Aiding the Audiologist</a:t>
            </a:r>
          </a:p>
        </p:txBody>
      </p:sp>
      <p:pic>
        <p:nvPicPr>
          <p:cNvPr id="112" name="Shape 112"/>
          <p:cNvPicPr preferRelativeResize="0"/>
          <p:nvPr/>
        </p:nvPicPr>
        <p:blipFill>
          <a:blip r:embed="rId10">
            <a:alphaModFix/>
          </a:blip>
          <a:stretch>
            <a:fillRect/>
          </a:stretch>
        </p:blipFill>
        <p:spPr>
          <a:xfrm>
            <a:off x="32183262" y="9559250"/>
            <a:ext cx="3904513" cy="5159400"/>
          </a:xfrm>
          <a:prstGeom prst="rect">
            <a:avLst/>
          </a:prstGeom>
          <a:noFill/>
          <a:ln>
            <a:noFill/>
          </a:ln>
        </p:spPr>
      </p:pic>
      <p:pic>
        <p:nvPicPr>
          <p:cNvPr id="113" name="Shape 113"/>
          <p:cNvPicPr preferRelativeResize="0"/>
          <p:nvPr/>
        </p:nvPicPr>
        <p:blipFill>
          <a:blip r:embed="rId11">
            <a:alphaModFix/>
          </a:blip>
          <a:stretch>
            <a:fillRect/>
          </a:stretch>
        </p:blipFill>
        <p:spPr>
          <a:xfrm>
            <a:off x="12466975" y="19763200"/>
            <a:ext cx="5772674" cy="3247125"/>
          </a:xfrm>
          <a:prstGeom prst="rect">
            <a:avLst/>
          </a:prstGeom>
          <a:noFill/>
          <a:ln>
            <a:noFill/>
          </a:ln>
        </p:spPr>
      </p:pic>
      <p:pic>
        <p:nvPicPr>
          <p:cNvPr id="114" name="Shape 114"/>
          <p:cNvPicPr preferRelativeResize="0"/>
          <p:nvPr/>
        </p:nvPicPr>
        <p:blipFill>
          <a:blip r:embed="rId12">
            <a:alphaModFix/>
          </a:blip>
          <a:stretch>
            <a:fillRect/>
          </a:stretch>
        </p:blipFill>
        <p:spPr>
          <a:xfrm>
            <a:off x="7504099" y="11771575"/>
            <a:ext cx="4402299" cy="3331850"/>
          </a:xfrm>
          <a:prstGeom prst="rect">
            <a:avLst/>
          </a:prstGeom>
          <a:noFill/>
          <a:ln>
            <a:noFill/>
          </a:ln>
        </p:spPr>
      </p:pic>
      <p:pic>
        <p:nvPicPr>
          <p:cNvPr id="115" name="Shape 115"/>
          <p:cNvPicPr preferRelativeResize="0"/>
          <p:nvPr/>
        </p:nvPicPr>
        <p:blipFill>
          <a:blip r:embed="rId13">
            <a:alphaModFix/>
          </a:blip>
          <a:stretch>
            <a:fillRect/>
          </a:stretch>
        </p:blipFill>
        <p:spPr>
          <a:xfrm>
            <a:off x="300600" y="24651504"/>
            <a:ext cx="5260050" cy="3839369"/>
          </a:xfrm>
          <a:prstGeom prst="rect">
            <a:avLst/>
          </a:prstGeom>
          <a:noFill/>
          <a:ln>
            <a:noFill/>
          </a:ln>
        </p:spPr>
      </p:pic>
      <p:sp>
        <p:nvSpPr>
          <p:cNvPr id="116" name="Shape 116"/>
          <p:cNvSpPr txBox="1"/>
          <p:nvPr/>
        </p:nvSpPr>
        <p:spPr>
          <a:xfrm>
            <a:off x="24385228" y="5485000"/>
            <a:ext cx="11702546" cy="3918900"/>
          </a:xfrm>
          <a:prstGeom prst="rect">
            <a:avLst/>
          </a:prstGeom>
          <a:noFill/>
          <a:ln>
            <a:noFill/>
          </a:ln>
        </p:spPr>
        <p:txBody>
          <a:bodyPr lIns="91425" tIns="91425" rIns="91425" bIns="91425" anchor="t" anchorCtr="0">
            <a:noAutofit/>
          </a:bodyPr>
          <a:lstStyle/>
          <a:p>
            <a:pPr algn="just">
              <a:spcBef>
                <a:spcPts val="0"/>
              </a:spcBef>
              <a:buNone/>
            </a:pPr>
            <a:r>
              <a:rPr lang="en-US" sz="2800" dirty="0">
                <a:solidFill>
                  <a:schemeClr val="dk1"/>
                </a:solidFill>
              </a:rPr>
              <a:t>Two of the nights we stayed in </a:t>
            </a:r>
            <a:r>
              <a:rPr lang="en-US" sz="2800" dirty="0" err="1">
                <a:solidFill>
                  <a:schemeClr val="dk1"/>
                </a:solidFill>
              </a:rPr>
              <a:t>Huancayo</a:t>
            </a:r>
            <a:r>
              <a:rPr lang="en-US" sz="2800" dirty="0">
                <a:solidFill>
                  <a:schemeClr val="dk1"/>
                </a:solidFill>
              </a:rPr>
              <a:t>, we had the opportunity to learn from local medical students. First, they showed us how they triage and collect medical histories from patients. The hospitals in </a:t>
            </a:r>
            <a:r>
              <a:rPr lang="en-US" sz="2800" dirty="0" err="1">
                <a:solidFill>
                  <a:schemeClr val="dk1"/>
                </a:solidFill>
              </a:rPr>
              <a:t>Huancayo</a:t>
            </a:r>
            <a:r>
              <a:rPr lang="en-US" sz="2800" dirty="0">
                <a:solidFill>
                  <a:schemeClr val="dk1"/>
                </a:solidFill>
              </a:rPr>
              <a:t> use paper records, and along with the words being in Spanish, the experience was definitely unique. On the second visit, a local nurse and a medical student brought pigs’ feet to our hostess’ house and allowed us to practice suturing on the dining room table. Their instruction was very detailed and it was the first experience many of us had with a needle and thread.</a:t>
            </a:r>
          </a:p>
        </p:txBody>
      </p:sp>
      <p:pic>
        <p:nvPicPr>
          <p:cNvPr id="117" name="Shape 117"/>
          <p:cNvPicPr preferRelativeResize="0"/>
          <p:nvPr/>
        </p:nvPicPr>
        <p:blipFill>
          <a:blip r:embed="rId14">
            <a:alphaModFix/>
          </a:blip>
          <a:stretch>
            <a:fillRect/>
          </a:stretch>
        </p:blipFill>
        <p:spPr>
          <a:xfrm>
            <a:off x="19364500" y="5457250"/>
            <a:ext cx="4537274" cy="3281798"/>
          </a:xfrm>
          <a:prstGeom prst="rect">
            <a:avLst/>
          </a:prstGeom>
          <a:noFill/>
          <a:ln>
            <a:noFill/>
          </a:ln>
        </p:spPr>
      </p:pic>
      <p:pic>
        <p:nvPicPr>
          <p:cNvPr id="118" name="Shape 118"/>
          <p:cNvPicPr preferRelativeResize="0"/>
          <p:nvPr/>
        </p:nvPicPr>
        <p:blipFill>
          <a:blip r:embed="rId15">
            <a:alphaModFix/>
          </a:blip>
          <a:stretch>
            <a:fillRect/>
          </a:stretch>
        </p:blipFill>
        <p:spPr>
          <a:xfrm>
            <a:off x="12466975" y="24703575"/>
            <a:ext cx="2692600" cy="3839375"/>
          </a:xfrm>
          <a:prstGeom prst="rect">
            <a:avLst/>
          </a:prstGeom>
          <a:noFill/>
          <a:ln>
            <a:noFill/>
          </a:ln>
        </p:spPr>
      </p:pic>
      <p:pic>
        <p:nvPicPr>
          <p:cNvPr id="119" name="Shape 119"/>
          <p:cNvPicPr preferRelativeResize="0"/>
          <p:nvPr/>
        </p:nvPicPr>
        <p:blipFill>
          <a:blip r:embed="rId16">
            <a:alphaModFix/>
          </a:blip>
          <a:stretch>
            <a:fillRect/>
          </a:stretch>
        </p:blipFill>
        <p:spPr>
          <a:xfrm>
            <a:off x="4859912" y="11786050"/>
            <a:ext cx="2569138" cy="3302900"/>
          </a:xfrm>
          <a:prstGeom prst="rect">
            <a:avLst/>
          </a:prstGeom>
          <a:noFill/>
          <a:ln>
            <a:noFill/>
          </a:ln>
        </p:spPr>
      </p:pic>
      <p:sp>
        <p:nvSpPr>
          <p:cNvPr id="120" name="Shape 120"/>
          <p:cNvSpPr txBox="1"/>
          <p:nvPr/>
        </p:nvSpPr>
        <p:spPr>
          <a:xfrm>
            <a:off x="18272761" y="19313499"/>
            <a:ext cx="5629014" cy="4334696"/>
          </a:xfrm>
          <a:prstGeom prst="rect">
            <a:avLst/>
          </a:prstGeom>
          <a:noFill/>
          <a:ln>
            <a:noFill/>
          </a:ln>
        </p:spPr>
        <p:txBody>
          <a:bodyPr lIns="91425" tIns="91425" rIns="91425" bIns="91425" anchor="t" anchorCtr="0">
            <a:noAutofit/>
          </a:bodyPr>
          <a:lstStyle/>
          <a:p>
            <a:pPr algn="just">
              <a:spcBef>
                <a:spcPts val="0"/>
              </a:spcBef>
              <a:buNone/>
            </a:pPr>
            <a:r>
              <a:rPr lang="en-US" sz="2800" dirty="0"/>
              <a:t>Our group assisted a dentist at a local underprivileged school to educate the students about dental hygiene. We helped </a:t>
            </a:r>
            <a:r>
              <a:rPr lang="en-US" sz="2800" dirty="0" smtClean="0"/>
              <a:t>reveal the </a:t>
            </a:r>
            <a:r>
              <a:rPr lang="en-US" sz="2800" dirty="0"/>
              <a:t>bacteria in their </a:t>
            </a:r>
            <a:r>
              <a:rPr lang="en-US" sz="2800" dirty="0" smtClean="0"/>
              <a:t>mouths, taught </a:t>
            </a:r>
            <a:r>
              <a:rPr lang="en-US" sz="2800" dirty="0"/>
              <a:t>them how to properly brush their teeth </a:t>
            </a:r>
            <a:r>
              <a:rPr lang="en-US" sz="2800" dirty="0" smtClean="0"/>
              <a:t>with the toothbrushes </a:t>
            </a:r>
            <a:r>
              <a:rPr lang="en-US" sz="2800" dirty="0"/>
              <a:t>and toothpaste </a:t>
            </a:r>
            <a:r>
              <a:rPr lang="en-US" sz="2800" dirty="0" smtClean="0"/>
              <a:t>we distributed, and how to use mouthwash. </a:t>
            </a:r>
            <a:r>
              <a:rPr lang="en-US" sz="2800" dirty="0"/>
              <a:t>We also applied fluoride to their teeth. </a:t>
            </a:r>
          </a:p>
        </p:txBody>
      </p:sp>
      <p:pic>
        <p:nvPicPr>
          <p:cNvPr id="121" name="Shape 121"/>
          <p:cNvPicPr preferRelativeResize="0"/>
          <p:nvPr/>
        </p:nvPicPr>
        <p:blipFill>
          <a:blip r:embed="rId17">
            <a:alphaModFix/>
          </a:blip>
          <a:stretch>
            <a:fillRect/>
          </a:stretch>
        </p:blipFill>
        <p:spPr>
          <a:xfrm>
            <a:off x="5616175" y="24651500"/>
            <a:ext cx="6290223" cy="3839374"/>
          </a:xfrm>
          <a:prstGeom prst="rect">
            <a:avLst/>
          </a:prstGeom>
          <a:noFill/>
          <a:ln>
            <a:noFill/>
          </a:ln>
        </p:spPr>
      </p:pic>
      <p:sp>
        <p:nvSpPr>
          <p:cNvPr id="122" name="Shape 122"/>
          <p:cNvSpPr txBox="1"/>
          <p:nvPr/>
        </p:nvSpPr>
        <p:spPr>
          <a:xfrm>
            <a:off x="304653" y="15245475"/>
            <a:ext cx="11601598" cy="5097600"/>
          </a:xfrm>
          <a:prstGeom prst="rect">
            <a:avLst/>
          </a:prstGeom>
          <a:noFill/>
          <a:ln>
            <a:noFill/>
          </a:ln>
        </p:spPr>
        <p:txBody>
          <a:bodyPr lIns="91425" tIns="91425" rIns="91425" bIns="91425" anchor="t" anchorCtr="0">
            <a:noAutofit/>
          </a:bodyPr>
          <a:lstStyle/>
          <a:p>
            <a:pPr lvl="0" algn="just" rtl="0">
              <a:spcBef>
                <a:spcPts val="0"/>
              </a:spcBef>
              <a:buClr>
                <a:schemeClr val="dk1"/>
              </a:buClr>
              <a:buSzPct val="39285"/>
              <a:buFont typeface="Arial"/>
              <a:buNone/>
            </a:pPr>
            <a:r>
              <a:rPr lang="en-US" sz="2800" dirty="0"/>
              <a:t>Every morning we would attend rounds and observe patients with various ailments, such as stroke, cirrhosis, cholecystitis, and pulmonary disease. </a:t>
            </a:r>
            <a:r>
              <a:rPr lang="en-US" sz="2800" dirty="0" smtClean="0"/>
              <a:t>We had learned about these conditions </a:t>
            </a:r>
            <a:r>
              <a:rPr lang="en-US" sz="2800" dirty="0"/>
              <a:t>in the classroom and </a:t>
            </a:r>
            <a:r>
              <a:rPr lang="en-US" sz="2800" dirty="0" smtClean="0"/>
              <a:t>now we were able to observe patients suffering from them in </a:t>
            </a:r>
            <a:r>
              <a:rPr lang="en-US" sz="2800" dirty="0"/>
              <a:t>Peru. We performed rounds at Carrion </a:t>
            </a:r>
            <a:r>
              <a:rPr lang="en-US" sz="2800" dirty="0" smtClean="0"/>
              <a:t>Hospital, </a:t>
            </a:r>
            <a:r>
              <a:rPr lang="en-US" sz="2800" dirty="0"/>
              <a:t>which is the hospital utilized by patients </a:t>
            </a:r>
            <a:r>
              <a:rPr lang="en-US" sz="2800" dirty="0" smtClean="0"/>
              <a:t>with no </a:t>
            </a:r>
            <a:r>
              <a:rPr lang="en-US" sz="2800" dirty="0"/>
              <a:t>or minimal insurance. </a:t>
            </a:r>
            <a:r>
              <a:rPr lang="en-US" sz="2800" dirty="0" smtClean="0"/>
              <a:t>On the other hand, the </a:t>
            </a:r>
            <a:r>
              <a:rPr lang="en-US" sz="2800" dirty="0"/>
              <a:t>patients </a:t>
            </a:r>
            <a:r>
              <a:rPr lang="en-US" sz="2800" dirty="0" smtClean="0"/>
              <a:t>who had </a:t>
            </a:r>
            <a:r>
              <a:rPr lang="en-US" sz="2800" dirty="0"/>
              <a:t>insurance received treatment at </a:t>
            </a:r>
            <a:r>
              <a:rPr lang="en-US" sz="2800" dirty="0" err="1"/>
              <a:t>EsSalud</a:t>
            </a:r>
            <a:r>
              <a:rPr lang="en-US" sz="2800" dirty="0"/>
              <a:t>. </a:t>
            </a:r>
            <a:r>
              <a:rPr lang="en-US" sz="2800" dirty="0" smtClean="0"/>
              <a:t>One of the many </a:t>
            </a:r>
            <a:r>
              <a:rPr lang="en-US" sz="2800" dirty="0"/>
              <a:t>differences </a:t>
            </a:r>
            <a:r>
              <a:rPr lang="en-US" sz="2800" dirty="0" smtClean="0"/>
              <a:t>which could </a:t>
            </a:r>
            <a:r>
              <a:rPr lang="en-US" sz="2800" dirty="0"/>
              <a:t>be observed </a:t>
            </a:r>
            <a:r>
              <a:rPr lang="en-US" sz="2800" dirty="0" smtClean="0"/>
              <a:t>between the hospitals was that the patients at Carrion </a:t>
            </a:r>
            <a:r>
              <a:rPr lang="en-US" sz="2800" dirty="0"/>
              <a:t>had minimal </a:t>
            </a:r>
            <a:r>
              <a:rPr lang="en-US" sz="2800" dirty="0" smtClean="0"/>
              <a:t>privacy, often sharing a room with multiple people, while many patients at </a:t>
            </a:r>
            <a:r>
              <a:rPr lang="en-US" sz="2800" dirty="0" err="1" smtClean="0"/>
              <a:t>EsSalud</a:t>
            </a:r>
            <a:r>
              <a:rPr lang="en-US" sz="2800" dirty="0" smtClean="0"/>
              <a:t> had their own rooms. In </a:t>
            </a:r>
            <a:r>
              <a:rPr lang="en-US" sz="2800" dirty="0"/>
              <a:t>addition, there were limited procedures offered at Carrion Hospital and the waiting period to receive procedures/results was longer.</a:t>
            </a:r>
          </a:p>
          <a:p>
            <a:pPr>
              <a:spcBef>
                <a:spcPts val="0"/>
              </a:spcBef>
              <a:buNone/>
            </a:pPr>
            <a:endParaRPr dirty="0"/>
          </a:p>
        </p:txBody>
      </p:sp>
      <p:sp>
        <p:nvSpPr>
          <p:cNvPr id="123" name="Shape 123"/>
          <p:cNvSpPr txBox="1"/>
          <p:nvPr/>
        </p:nvSpPr>
        <p:spPr>
          <a:xfrm>
            <a:off x="12466975" y="12762250"/>
            <a:ext cx="5910000" cy="4143599"/>
          </a:xfrm>
          <a:prstGeom prst="rect">
            <a:avLst/>
          </a:prstGeom>
          <a:noFill/>
          <a:ln>
            <a:noFill/>
          </a:ln>
        </p:spPr>
        <p:txBody>
          <a:bodyPr lIns="91425" tIns="91425" rIns="91425" bIns="91425" anchor="t" anchorCtr="0">
            <a:noAutofit/>
          </a:bodyPr>
          <a:lstStyle/>
          <a:p>
            <a:pPr algn="just">
              <a:spcBef>
                <a:spcPts val="0"/>
              </a:spcBef>
              <a:buNone/>
            </a:pPr>
            <a:r>
              <a:rPr lang="en-US" sz="2800" dirty="0"/>
              <a:t>A public university invited us to lecture about domestic violence to nursing students. Using the information we learned from school and researching the various resources available to people in Peru and in </a:t>
            </a:r>
            <a:r>
              <a:rPr lang="en-US" sz="2800" dirty="0" err="1"/>
              <a:t>Huancayo</a:t>
            </a:r>
            <a:r>
              <a:rPr lang="en-US" sz="2800" dirty="0"/>
              <a:t> in particular, we managed to develop a lively discourse with the students over gender roles, how the authorities in Peru react to cases of domestic violence, and when as healthcare professionals we should intervene.</a:t>
            </a:r>
          </a:p>
        </p:txBody>
      </p:sp>
      <p:sp>
        <p:nvSpPr>
          <p:cNvPr id="124" name="Shape 124"/>
          <p:cNvSpPr txBox="1"/>
          <p:nvPr/>
        </p:nvSpPr>
        <p:spPr>
          <a:xfrm>
            <a:off x="300600" y="21332600"/>
            <a:ext cx="11611225" cy="2869499"/>
          </a:xfrm>
          <a:prstGeom prst="rect">
            <a:avLst/>
          </a:prstGeom>
          <a:noFill/>
          <a:ln>
            <a:noFill/>
          </a:ln>
        </p:spPr>
        <p:txBody>
          <a:bodyPr lIns="91425" tIns="91425" rIns="91425" bIns="91425" anchor="t" anchorCtr="0">
            <a:noAutofit/>
          </a:bodyPr>
          <a:lstStyle/>
          <a:p>
            <a:pPr lvl="0" algn="just">
              <a:spcBef>
                <a:spcPts val="0"/>
              </a:spcBef>
              <a:buNone/>
            </a:pPr>
            <a:r>
              <a:rPr lang="en-US" sz="2800" dirty="0"/>
              <a:t>A few afternoons during our stay in </a:t>
            </a:r>
            <a:r>
              <a:rPr lang="en-US" sz="2800" dirty="0" err="1"/>
              <a:t>Huancayo</a:t>
            </a:r>
            <a:r>
              <a:rPr lang="en-US" sz="2800" dirty="0"/>
              <a:t>, we visited the psychiatric patients at </a:t>
            </a:r>
            <a:r>
              <a:rPr lang="en-US" sz="2800" dirty="0" err="1"/>
              <a:t>EsSalud</a:t>
            </a:r>
            <a:r>
              <a:rPr lang="en-US" sz="2800" dirty="0"/>
              <a:t>.  In particular, we organized arts and crafts sessions with the patients and provided resources to aid our patients in their </a:t>
            </a:r>
            <a:r>
              <a:rPr lang="en-US" sz="2800" dirty="0" smtClean="0"/>
              <a:t>recovery, </a:t>
            </a:r>
            <a:r>
              <a:rPr lang="en-US" sz="2800" dirty="0"/>
              <a:t>such as </a:t>
            </a:r>
            <a:r>
              <a:rPr lang="en-US" sz="2800" dirty="0" smtClean="0"/>
              <a:t>self-help books. </a:t>
            </a:r>
            <a:r>
              <a:rPr lang="en-US" sz="2800" dirty="0"/>
              <a:t>The patients </a:t>
            </a:r>
            <a:r>
              <a:rPr lang="en-US" sz="2800" dirty="0" smtClean="0"/>
              <a:t>suffered </a:t>
            </a:r>
            <a:r>
              <a:rPr lang="en-US" sz="2800" dirty="0"/>
              <a:t>from depression, alcoholism, schizophrenia, and developmental </a:t>
            </a:r>
            <a:r>
              <a:rPr lang="en-US" sz="2800" dirty="0" smtClean="0"/>
              <a:t>disorders; they came </a:t>
            </a:r>
            <a:r>
              <a:rPr lang="en-US" sz="2800" dirty="0"/>
              <a:t>from a variety of </a:t>
            </a:r>
            <a:r>
              <a:rPr lang="en-US" sz="2800" dirty="0" smtClean="0"/>
              <a:t>backgrounds, </a:t>
            </a:r>
            <a:r>
              <a:rPr lang="en-US" sz="2800" dirty="0"/>
              <a:t>including successful engineers, military surgeons, and teachers. </a:t>
            </a:r>
          </a:p>
        </p:txBody>
      </p:sp>
      <p:sp>
        <p:nvSpPr>
          <p:cNvPr id="125" name="Shape 125"/>
          <p:cNvSpPr txBox="1"/>
          <p:nvPr/>
        </p:nvSpPr>
        <p:spPr>
          <a:xfrm>
            <a:off x="25742300" y="16686950"/>
            <a:ext cx="9426300" cy="1099800"/>
          </a:xfrm>
          <a:prstGeom prst="rect">
            <a:avLst/>
          </a:prstGeom>
          <a:noFill/>
          <a:ln>
            <a:noFill/>
          </a:ln>
        </p:spPr>
        <p:txBody>
          <a:bodyPr lIns="91425" tIns="91425" rIns="91425" bIns="91425" anchor="t" anchorCtr="0">
            <a:noAutofit/>
          </a:bodyPr>
          <a:lstStyle/>
          <a:p>
            <a:pPr>
              <a:spcBef>
                <a:spcPts val="0"/>
              </a:spcBef>
              <a:buNone/>
            </a:pPr>
            <a:endParaRPr/>
          </a:p>
        </p:txBody>
      </p:sp>
      <p:sp>
        <p:nvSpPr>
          <p:cNvPr id="126" name="Shape 126"/>
          <p:cNvSpPr txBox="1"/>
          <p:nvPr/>
        </p:nvSpPr>
        <p:spPr>
          <a:xfrm>
            <a:off x="12443550" y="8768450"/>
            <a:ext cx="11458224" cy="3226199"/>
          </a:xfrm>
          <a:prstGeom prst="rect">
            <a:avLst/>
          </a:prstGeom>
          <a:noFill/>
          <a:ln>
            <a:noFill/>
          </a:ln>
        </p:spPr>
        <p:txBody>
          <a:bodyPr lIns="91425" tIns="91425" rIns="91425" bIns="91425" anchor="t" anchorCtr="0">
            <a:noAutofit/>
          </a:bodyPr>
          <a:lstStyle/>
          <a:p>
            <a:pPr algn="just">
              <a:spcBef>
                <a:spcPts val="0"/>
              </a:spcBef>
              <a:buNone/>
            </a:pPr>
            <a:r>
              <a:rPr lang="en-US" sz="2800" dirty="0"/>
              <a:t>Every Friday afternoon our group took a local bus to the small town of </a:t>
            </a:r>
            <a:r>
              <a:rPr lang="en-US" sz="2800" dirty="0" err="1" smtClean="0"/>
              <a:t>Sicaya</a:t>
            </a:r>
            <a:r>
              <a:rPr lang="en-US" sz="2800" dirty="0" smtClean="0"/>
              <a:t>, </a:t>
            </a:r>
            <a:r>
              <a:rPr lang="en-US" sz="2800" dirty="0"/>
              <a:t>where we did activities with children at a church. </a:t>
            </a:r>
            <a:r>
              <a:rPr lang="en-US" sz="2800" dirty="0" smtClean="0"/>
              <a:t>The children were </a:t>
            </a:r>
            <a:r>
              <a:rPr lang="en-US" sz="2800" dirty="0"/>
              <a:t>between </a:t>
            </a:r>
            <a:r>
              <a:rPr lang="en-US" sz="2800" dirty="0" smtClean="0"/>
              <a:t>3 and 10 years old. </a:t>
            </a:r>
            <a:r>
              <a:rPr lang="en-US" sz="2800" dirty="0"/>
              <a:t>We taught them how to properly wash their hands, brush their </a:t>
            </a:r>
            <a:r>
              <a:rPr lang="en-US" sz="2800" dirty="0" smtClean="0"/>
              <a:t>teeth, and we </a:t>
            </a:r>
            <a:r>
              <a:rPr lang="en-US" sz="2800" dirty="0"/>
              <a:t>applied fluoride. We taught them English words and practiced English with games. </a:t>
            </a:r>
            <a:r>
              <a:rPr lang="en-US" sz="2800" dirty="0" smtClean="0"/>
              <a:t>Also, we played </a:t>
            </a:r>
            <a:r>
              <a:rPr lang="en-US" sz="2800" dirty="0"/>
              <a:t>games with the children, taught them English songs, and learned from them as they learned from us.</a:t>
            </a:r>
          </a:p>
        </p:txBody>
      </p:sp>
      <p:sp>
        <p:nvSpPr>
          <p:cNvPr id="127" name="Shape 127"/>
          <p:cNvSpPr txBox="1"/>
          <p:nvPr/>
        </p:nvSpPr>
        <p:spPr>
          <a:xfrm>
            <a:off x="24385229" y="15951200"/>
            <a:ext cx="11702546" cy="5718600"/>
          </a:xfrm>
          <a:prstGeom prst="rect">
            <a:avLst/>
          </a:prstGeom>
          <a:noFill/>
          <a:ln>
            <a:noFill/>
          </a:ln>
        </p:spPr>
        <p:txBody>
          <a:bodyPr lIns="91425" tIns="91425" rIns="91425" bIns="91425" anchor="t" anchorCtr="0">
            <a:noAutofit/>
          </a:bodyPr>
          <a:lstStyle/>
          <a:p>
            <a:pPr algn="just" rtl="0">
              <a:spcBef>
                <a:spcPts val="0"/>
              </a:spcBef>
              <a:buNone/>
            </a:pPr>
            <a:r>
              <a:rPr lang="en-US" sz="2800" i="1" dirty="0"/>
              <a:t>“As I am traveling from Lima to </a:t>
            </a:r>
            <a:r>
              <a:rPr lang="en-US" sz="2800" i="1" dirty="0" err="1"/>
              <a:t>Huancayo</a:t>
            </a:r>
            <a:r>
              <a:rPr lang="en-US" sz="2800" i="1" dirty="0"/>
              <a:t>, I am truly amazed by the natural beauty that exists in this country.  At the same time I see the sheds that people live in, at times without electricity, and I am reminded that not everybody has the luxuries that I sometimes take for granted.  My experience in Peru was very enriching and eye-opening and it confirmed my passion for global health.”</a:t>
            </a:r>
            <a:r>
              <a:rPr lang="en-US" sz="2800" dirty="0"/>
              <a:t>  </a:t>
            </a:r>
          </a:p>
          <a:p>
            <a:pPr marL="8229600" indent="0" algn="just" rtl="0">
              <a:spcBef>
                <a:spcPts val="0"/>
              </a:spcBef>
              <a:buNone/>
            </a:pPr>
            <a:r>
              <a:rPr lang="en-US" sz="2800" dirty="0"/>
              <a:t>- </a:t>
            </a:r>
            <a:r>
              <a:rPr lang="en-US" sz="2800" dirty="0" err="1"/>
              <a:t>Amtul</a:t>
            </a:r>
            <a:r>
              <a:rPr lang="en-US" sz="2800" dirty="0"/>
              <a:t> </a:t>
            </a:r>
            <a:r>
              <a:rPr lang="en-US" sz="2800" dirty="0" err="1"/>
              <a:t>Mansoor</a:t>
            </a:r>
            <a:endParaRPr lang="en-US" sz="2800" dirty="0"/>
          </a:p>
          <a:p>
            <a:pPr algn="just" rtl="0">
              <a:spcBef>
                <a:spcPts val="0"/>
              </a:spcBef>
              <a:buNone/>
            </a:pPr>
            <a:endParaRPr sz="2800" dirty="0"/>
          </a:p>
          <a:p>
            <a:pPr lvl="0" algn="just" rtl="0">
              <a:spcBef>
                <a:spcPts val="0"/>
              </a:spcBef>
              <a:buNone/>
            </a:pPr>
            <a:r>
              <a:rPr lang="en-US" sz="2800" i="1" dirty="0">
                <a:solidFill>
                  <a:schemeClr val="dk1"/>
                </a:solidFill>
              </a:rPr>
              <a:t>“I learned how to better compromise and communicate when thrown into a new situation, living with strangers and people who I only previously knew from occasional quick conversations in the elevator or leaving the lecture hall. I also learned how lucky we are in the United States with the resources we have and the care we can provide.” </a:t>
            </a:r>
          </a:p>
          <a:p>
            <a:pPr marL="7772400" lvl="0" indent="457200" algn="just" rtl="0">
              <a:spcBef>
                <a:spcPts val="0"/>
              </a:spcBef>
              <a:buNone/>
            </a:pPr>
            <a:r>
              <a:rPr lang="en-US" sz="2800" dirty="0">
                <a:solidFill>
                  <a:schemeClr val="dk1"/>
                </a:solidFill>
              </a:rPr>
              <a:t>- Chelsea </a:t>
            </a:r>
            <a:r>
              <a:rPr lang="en-US" sz="2800" dirty="0" err="1">
                <a:solidFill>
                  <a:schemeClr val="dk1"/>
                </a:solidFill>
              </a:rPr>
              <a:t>Earley</a:t>
            </a:r>
            <a:endParaRPr lang="en-US" sz="2800" dirty="0">
              <a:solidFill>
                <a:schemeClr val="dk1"/>
              </a:solidFill>
            </a:endParaRPr>
          </a:p>
          <a:p>
            <a:pPr lvl="0" algn="just" rtl="0">
              <a:spcBef>
                <a:spcPts val="0"/>
              </a:spcBef>
              <a:buNone/>
            </a:pPr>
            <a:endParaRPr sz="2800" i="1" dirty="0">
              <a:solidFill>
                <a:schemeClr val="dk1"/>
              </a:solidFill>
            </a:endParaRPr>
          </a:p>
          <a:p>
            <a:pPr lvl="0" algn="just" rtl="0">
              <a:spcBef>
                <a:spcPts val="0"/>
              </a:spcBef>
              <a:buNone/>
            </a:pPr>
            <a:r>
              <a:rPr lang="en-US" sz="2800" i="1" dirty="0">
                <a:solidFill>
                  <a:schemeClr val="dk1"/>
                </a:solidFill>
              </a:rPr>
              <a:t>“My experiences will make me into a better doctor who can communicate well with his patients, as well as help me become a better person who can appreciate all the advantages I have had in life.”</a:t>
            </a:r>
          </a:p>
          <a:p>
            <a:pPr marL="7772400" lvl="0" indent="457200" algn="just" rtl="0">
              <a:spcBef>
                <a:spcPts val="0"/>
              </a:spcBef>
              <a:buNone/>
            </a:pPr>
            <a:r>
              <a:rPr lang="en-US" sz="2800" dirty="0">
                <a:solidFill>
                  <a:schemeClr val="dk1"/>
                </a:solidFill>
              </a:rPr>
              <a:t>- Harsh Shah</a:t>
            </a:r>
          </a:p>
          <a:p>
            <a:pPr marL="7772400" lvl="0" indent="457200" algn="just" rtl="0">
              <a:spcBef>
                <a:spcPts val="0"/>
              </a:spcBef>
              <a:buNone/>
            </a:pPr>
            <a:endParaRPr sz="2800" dirty="0">
              <a:solidFill>
                <a:schemeClr val="dk1"/>
              </a:solidFill>
            </a:endParaRPr>
          </a:p>
          <a:p>
            <a:pPr lvl="0" algn="just" rtl="0">
              <a:spcBef>
                <a:spcPts val="0"/>
              </a:spcBef>
              <a:buNone/>
            </a:pPr>
            <a:r>
              <a:rPr lang="en-US" sz="2800" i="1" dirty="0">
                <a:solidFill>
                  <a:schemeClr val="dk1"/>
                </a:solidFill>
              </a:rPr>
              <a:t>“I will without a doubt recommend this trip to future NJMS classes!”</a:t>
            </a:r>
          </a:p>
          <a:p>
            <a:pPr marL="7772400" lvl="0" indent="457200" algn="just" rtl="0">
              <a:spcBef>
                <a:spcPts val="0"/>
              </a:spcBef>
              <a:buClr>
                <a:schemeClr val="dk1"/>
              </a:buClr>
              <a:buSzPct val="39285"/>
              <a:buFont typeface="Arial"/>
              <a:buNone/>
            </a:pPr>
            <a:r>
              <a:rPr lang="en-US" sz="2800" dirty="0">
                <a:solidFill>
                  <a:schemeClr val="dk1"/>
                </a:solidFill>
              </a:rPr>
              <a:t>- Doug Atmatzidis</a:t>
            </a:r>
          </a:p>
          <a:p>
            <a:pPr algn="just" rtl="0">
              <a:spcBef>
                <a:spcPts val="0"/>
              </a:spcBef>
              <a:buNone/>
            </a:pPr>
            <a:endParaRPr sz="2800" dirty="0"/>
          </a:p>
          <a:p>
            <a:pPr algn="just" rtl="0">
              <a:spcBef>
                <a:spcPts val="0"/>
              </a:spcBef>
              <a:buNone/>
            </a:pPr>
            <a:r>
              <a:rPr lang="en-US" sz="2800" dirty="0">
                <a:solidFill>
                  <a:schemeClr val="dk1"/>
                </a:solidFill>
              </a:rPr>
              <a:t>The Mini-Med International Trip to Peru will return in Summer 2016</a:t>
            </a:r>
            <a:r>
              <a:rPr lang="en-US" sz="2800" dirty="0" smtClean="0">
                <a:solidFill>
                  <a:schemeClr val="dk1"/>
                </a:solidFill>
              </a:rPr>
              <a:t>.</a:t>
            </a:r>
            <a:endParaRPr sz="2800" dirty="0"/>
          </a:p>
        </p:txBody>
      </p:sp>
      <p:sp>
        <p:nvSpPr>
          <p:cNvPr id="128" name="Shape 128"/>
          <p:cNvSpPr txBox="1"/>
          <p:nvPr/>
        </p:nvSpPr>
        <p:spPr>
          <a:xfrm>
            <a:off x="15159575" y="24651500"/>
            <a:ext cx="5910000" cy="3918900"/>
          </a:xfrm>
          <a:prstGeom prst="rect">
            <a:avLst/>
          </a:prstGeom>
          <a:noFill/>
          <a:ln>
            <a:noFill/>
          </a:ln>
        </p:spPr>
        <p:txBody>
          <a:bodyPr lIns="91425" tIns="91425" rIns="91425" bIns="91425" anchor="t" anchorCtr="0">
            <a:noAutofit/>
          </a:bodyPr>
          <a:lstStyle/>
          <a:p>
            <a:pPr algn="just">
              <a:spcBef>
                <a:spcPts val="0"/>
              </a:spcBef>
              <a:buNone/>
            </a:pPr>
            <a:r>
              <a:rPr lang="en-US" sz="2800" dirty="0"/>
              <a:t>One afternoon, a local audiologist welcomed us to a charity event where we helped her interview patients and injected a molding foam into their ears so that they could be fitted for hearing aides. It was a great opportunity to interact with patients as well as gain some hands-on </a:t>
            </a:r>
            <a:r>
              <a:rPr lang="en-US" sz="2800" dirty="0" smtClean="0"/>
              <a:t>experience.</a:t>
            </a:r>
            <a:endParaRPr lang="en-US" sz="2800" dirty="0"/>
          </a:p>
        </p:txBody>
      </p:sp>
    </p:spTree>
  </p:cSld>
  <p:clrMapOvr>
    <a:masterClrMapping/>
  </p:clrMapOvr>
  <p:transition spd="slow">
    <p:cut/>
  </p:transition>
</p:sld>
</file>

<file path=ppt/theme/theme1.xml><?xml version="1.0" encoding="utf-8"?>
<a:theme xmlns:a="http://schemas.openxmlformats.org/drawingml/2006/main" name="Rutgers.xml">
  <a:themeElements>
    <a:clrScheme name="Rutgers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6E6E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1043</Words>
  <Application>Microsoft Office PowerPoint</Application>
  <PresentationFormat>Custom</PresentationFormat>
  <Paragraphs>39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Times New Roman</vt:lpstr>
      <vt:lpstr>Calibri</vt:lpstr>
      <vt:lpstr>Rutgers.xml</vt:lpstr>
      <vt:lpstr>Beyond Healthcare in Huancayo, Peru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Healthcare in Huancayo, Peru</dc:title>
  <dc:creator>Douglas Atmatzidis</dc:creator>
  <cp:lastModifiedBy>UMDNJ</cp:lastModifiedBy>
  <cp:revision>8</cp:revision>
  <dcterms:modified xsi:type="dcterms:W3CDTF">2015-11-23T14:56:28Z</dcterms:modified>
</cp:coreProperties>
</file>