
<file path=[Content_Types].xml><?xml version="1.0" encoding="utf-8"?>
<Types xmlns="http://schemas.openxmlformats.org/package/2006/content-types">
  <Default Extension="jfif" ContentType="image/jpeg"/>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4"/>
  </p:notesMasterIdLst>
  <p:sldIdLst>
    <p:sldId id="510" r:id="rId2"/>
    <p:sldId id="471" r:id="rId3"/>
    <p:sldId id="422" r:id="rId4"/>
    <p:sldId id="529" r:id="rId5"/>
    <p:sldId id="528" r:id="rId6"/>
    <p:sldId id="526" r:id="rId7"/>
    <p:sldId id="519" r:id="rId8"/>
    <p:sldId id="520" r:id="rId9"/>
    <p:sldId id="521" r:id="rId10"/>
    <p:sldId id="518" r:id="rId11"/>
    <p:sldId id="534" r:id="rId12"/>
    <p:sldId id="478"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67" d="100"/>
          <a:sy n="67" d="100"/>
        </p:scale>
        <p:origin x="72" y="88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9824A96-B631-4542-AE03-CAE7BB9F8D8B}" type="datetimeFigureOut">
              <a:rPr lang="en-US" smtClean="0"/>
              <a:t>12/8/2025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415E924-44BA-4F26-895D-3FE6D81D1BCD}" type="slidenum">
              <a:rPr lang="en-US" smtClean="0"/>
              <a:t>‹#›</a:t>
            </a:fld>
            <a:endParaRPr lang="en-US"/>
          </a:p>
        </p:txBody>
      </p:sp>
    </p:spTree>
    <p:extLst>
      <p:ext uri="{BB962C8B-B14F-4D97-AF65-F5344CB8AC3E}">
        <p14:creationId xmlns:p14="http://schemas.microsoft.com/office/powerpoint/2010/main" val="4816897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9943EA-69D9-7E49-97CD-A49926F617C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816305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Column Agenda</a:t>
            </a:r>
          </a:p>
          <a:p>
            <a:endParaRPr lang="en-US" dirty="0"/>
          </a:p>
          <a:p>
            <a:pPr marL="228600" indent="-228600">
              <a:buFont typeface="+mj-lt"/>
              <a:buAutoNum type="arabicPeriod"/>
            </a:pPr>
            <a:r>
              <a:rPr lang="en-US" dirty="0"/>
              <a:t>The Roman numerals can be changed to regular numbers</a:t>
            </a:r>
          </a:p>
          <a:p>
            <a:pPr marL="228600" indent="-228600">
              <a:buFont typeface="+mj-lt"/>
              <a:buAutoNum type="arabicPeriod"/>
            </a:pPr>
            <a:r>
              <a:rPr lang="en-US" dirty="0"/>
              <a:t>Add time for each topic</a:t>
            </a:r>
          </a:p>
          <a:p>
            <a:pPr marL="228600" indent="-228600">
              <a:buFont typeface="+mj-lt"/>
              <a:buAutoNum type="arabicPeriod"/>
            </a:pPr>
            <a:r>
              <a:rPr lang="en-US" dirty="0"/>
              <a:t>Add your topic in bold font</a:t>
            </a:r>
          </a:p>
          <a:p>
            <a:pPr marL="228600" indent="-228600">
              <a:buFont typeface="+mj-lt"/>
              <a:buAutoNum type="arabicPeriod"/>
            </a:pPr>
            <a:r>
              <a:rPr lang="en-US" dirty="0"/>
              <a:t>Add your supporting text in italics</a:t>
            </a:r>
          </a:p>
          <a:p>
            <a:endParaRPr lang="en-US" dirty="0"/>
          </a:p>
        </p:txBody>
      </p:sp>
      <p:sp>
        <p:nvSpPr>
          <p:cNvPr id="4" name="Slide Number Placeholder 3"/>
          <p:cNvSpPr>
            <a:spLocks noGrp="1"/>
          </p:cNvSpPr>
          <p:nvPr>
            <p:ph type="sldNum" sz="quarter" idx="5"/>
          </p:nvPr>
        </p:nvSpPr>
        <p:spPr/>
        <p:txBody>
          <a:bodyPr/>
          <a:lstStyle/>
          <a:p>
            <a:fld id="{769943EA-69D9-7E49-97CD-A49926F617C9}" type="slidenum">
              <a:rPr lang="en-US" smtClean="0"/>
              <a:t>2</a:t>
            </a:fld>
            <a:endParaRPr lang="en-US" dirty="0"/>
          </a:p>
        </p:txBody>
      </p:sp>
    </p:spTree>
    <p:extLst>
      <p:ext uri="{BB962C8B-B14F-4D97-AF65-F5344CB8AC3E}">
        <p14:creationId xmlns:p14="http://schemas.microsoft.com/office/powerpoint/2010/main" val="39334596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69943EA-69D9-7E49-97CD-A49926F617C9}" type="slidenum">
              <a:rPr lang="en-US" smtClean="0"/>
              <a:t>12</a:t>
            </a:fld>
            <a:endParaRPr lang="en-US" dirty="0"/>
          </a:p>
        </p:txBody>
      </p:sp>
    </p:spTree>
    <p:extLst>
      <p:ext uri="{BB962C8B-B14F-4D97-AF65-F5344CB8AC3E}">
        <p14:creationId xmlns:p14="http://schemas.microsoft.com/office/powerpoint/2010/main" val="64475200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Red Title Slide">
    <p:bg>
      <p:bgPr>
        <a:solidFill>
          <a:srgbClr val="CC0033"/>
        </a:solidFill>
        <a:effectLst/>
      </p:bgPr>
    </p:bg>
    <p:spTree>
      <p:nvGrpSpPr>
        <p:cNvPr id="1" name=""/>
        <p:cNvGrpSpPr/>
        <p:nvPr/>
      </p:nvGrpSpPr>
      <p:grpSpPr>
        <a:xfrm>
          <a:off x="0" y="0"/>
          <a:ext cx="0" cy="0"/>
          <a:chOff x="0" y="0"/>
          <a:chExt cx="0" cy="0"/>
        </a:xfrm>
      </p:grpSpPr>
      <p:pic>
        <p:nvPicPr>
          <p:cNvPr id="3" name="Picture 2" descr="White Rutgers logo">
            <a:extLst>
              <a:ext uri="{FF2B5EF4-FFF2-40B4-BE49-F238E27FC236}">
                <a16:creationId xmlns:a16="http://schemas.microsoft.com/office/drawing/2014/main" id="{95B4CDE5-2AAD-41E2-941F-64EC89C00674}"/>
              </a:ext>
              <a:ext uri="{C183D7F6-B498-43B3-948B-1728B52AA6E4}">
                <adec:decorative xmlns:adec="http://schemas.microsoft.com/office/drawing/2017/decorative" val="0"/>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838700" y="784025"/>
            <a:ext cx="2514600" cy="745434"/>
          </a:xfrm>
          <a:prstGeom prst="rect">
            <a:avLst/>
          </a:prstGeom>
        </p:spPr>
      </p:pic>
      <p:sp>
        <p:nvSpPr>
          <p:cNvPr id="2" name="Title 1">
            <a:extLst>
              <a:ext uri="{FF2B5EF4-FFF2-40B4-BE49-F238E27FC236}">
                <a16:creationId xmlns:a16="http://schemas.microsoft.com/office/drawing/2014/main" id="{26CBAE84-700B-054E-8730-2262E5327E60}"/>
              </a:ext>
            </a:extLst>
          </p:cNvPr>
          <p:cNvSpPr>
            <a:spLocks noGrp="1"/>
          </p:cNvSpPr>
          <p:nvPr>
            <p:ph type="ctrTitle" hasCustomPrompt="1"/>
          </p:nvPr>
        </p:nvSpPr>
        <p:spPr>
          <a:xfrm>
            <a:off x="974724" y="2777047"/>
            <a:ext cx="10264775" cy="1843238"/>
          </a:xfrm>
        </p:spPr>
        <p:txBody>
          <a:bodyPr lIns="0" tIns="0" rIns="0" bIns="0" anchor="t" anchorCtr="0">
            <a:noAutofit/>
          </a:bodyPr>
          <a:lstStyle>
            <a:lvl1pPr algn="ctr">
              <a:defRPr sz="5800" b="1" i="0">
                <a:solidFill>
                  <a:schemeClr val="bg1"/>
                </a:solidFill>
                <a:latin typeface="+mj-lt"/>
                <a:ea typeface="Tahoma" panose="020B0604030504040204" pitchFamily="34" charset="0"/>
                <a:cs typeface="Tahoma" panose="020B0604030504040204" pitchFamily="34" charset="0"/>
              </a:defRPr>
            </a:lvl1pPr>
          </a:lstStyle>
          <a:p>
            <a:r>
              <a:rPr lang="en-US" dirty="0"/>
              <a:t>Presentation Title</a:t>
            </a:r>
            <a:br>
              <a:rPr lang="en-US" dirty="0"/>
            </a:br>
            <a:r>
              <a:rPr lang="en-US" dirty="0"/>
              <a:t>Goes Here</a:t>
            </a:r>
          </a:p>
        </p:txBody>
      </p:sp>
      <p:sp>
        <p:nvSpPr>
          <p:cNvPr id="5" name="Subtitle 2">
            <a:extLst>
              <a:ext uri="{FF2B5EF4-FFF2-40B4-BE49-F238E27FC236}">
                <a16:creationId xmlns:a16="http://schemas.microsoft.com/office/drawing/2014/main" id="{7055E247-542B-D541-8F36-DBA97343BC92}"/>
              </a:ext>
            </a:extLst>
          </p:cNvPr>
          <p:cNvSpPr>
            <a:spLocks noGrp="1"/>
          </p:cNvSpPr>
          <p:nvPr>
            <p:ph type="subTitle" idx="1" hasCustomPrompt="1"/>
          </p:nvPr>
        </p:nvSpPr>
        <p:spPr>
          <a:xfrm>
            <a:off x="974724" y="4645761"/>
            <a:ext cx="10264775" cy="407460"/>
          </a:xfrm>
        </p:spPr>
        <p:txBody>
          <a:bodyPr lIns="0" tIns="0" rIns="0" bIns="0">
            <a:noAutofit/>
          </a:bodyPr>
          <a:lstStyle>
            <a:lvl1pPr marL="0" indent="0" algn="ctr">
              <a:buNone/>
              <a:defRPr sz="2400" b="0" i="0">
                <a:solidFill>
                  <a:schemeClr val="bg1"/>
                </a:solidFill>
                <a:latin typeface="+mn-lt"/>
                <a:ea typeface="Tahoma" panose="020B0604030504040204" pitchFamily="34" charset="0"/>
                <a:cs typeface="Tahoma" panose="020B060403050404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Optional Subhead</a:t>
            </a:r>
          </a:p>
        </p:txBody>
      </p:sp>
      <p:sp>
        <p:nvSpPr>
          <p:cNvPr id="6" name="Text Placeholder 15">
            <a:extLst>
              <a:ext uri="{FF2B5EF4-FFF2-40B4-BE49-F238E27FC236}">
                <a16:creationId xmlns:a16="http://schemas.microsoft.com/office/drawing/2014/main" id="{2BBC7A98-1B1E-8545-AABD-0F79723A230C}"/>
              </a:ext>
            </a:extLst>
          </p:cNvPr>
          <p:cNvSpPr>
            <a:spLocks noGrp="1"/>
          </p:cNvSpPr>
          <p:nvPr>
            <p:ph type="body" sz="quarter" idx="10" hasCustomPrompt="1"/>
          </p:nvPr>
        </p:nvSpPr>
        <p:spPr>
          <a:xfrm>
            <a:off x="974724" y="5430411"/>
            <a:ext cx="10264775" cy="463108"/>
          </a:xfrm>
        </p:spPr>
        <p:txBody>
          <a:bodyPr lIns="0" tIns="0" rIns="0" bIns="0">
            <a:noAutofit/>
          </a:bodyPr>
          <a:lstStyle>
            <a:lvl1pPr marL="0" indent="0" algn="ctr">
              <a:buNone/>
              <a:defRPr sz="1800">
                <a:solidFill>
                  <a:schemeClr val="bg1"/>
                </a:solidFill>
                <a:latin typeface="+mn-lt"/>
                <a:ea typeface="Roboto" panose="02000000000000000000"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Month XX, 20XX</a:t>
            </a:r>
          </a:p>
        </p:txBody>
      </p:sp>
      <p:cxnSp>
        <p:nvCxnSpPr>
          <p:cNvPr id="4" name="Straight Connector 3">
            <a:extLst>
              <a:ext uri="{FF2B5EF4-FFF2-40B4-BE49-F238E27FC236}">
                <a16:creationId xmlns:a16="http://schemas.microsoft.com/office/drawing/2014/main" id="{E2FE53E6-4105-2C7A-9E7D-BE4BFFF22CD0}"/>
              </a:ext>
              <a:ext uri="{C183D7F6-B498-43B3-948B-1728B52AA6E4}">
                <adec:decorative xmlns:adec="http://schemas.microsoft.com/office/drawing/2017/decorative" val="1"/>
              </a:ext>
            </a:extLst>
          </p:cNvPr>
          <p:cNvCxnSpPr>
            <a:cxnSpLocks/>
          </p:cNvCxnSpPr>
          <p:nvPr userDrawn="1"/>
        </p:nvCxnSpPr>
        <p:spPr>
          <a:xfrm>
            <a:off x="4838700" y="2079811"/>
            <a:ext cx="2514600" cy="0"/>
          </a:xfrm>
          <a:prstGeom prst="line">
            <a:avLst/>
          </a:prstGeom>
          <a:ln w="22225" cap="rnd">
            <a:solidFill>
              <a:schemeClr val="bg1"/>
            </a:solidFill>
            <a:prstDash val="sysDot"/>
            <a:rou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76513644"/>
      </p:ext>
    </p:extLst>
  </p:cSld>
  <p:clrMapOvr>
    <a:masterClrMapping/>
  </p:clrMapOvr>
  <p:extLst>
    <p:ext uri="{DCECCB84-F9BA-43D5-87BE-67443E8EF086}">
      <p15:sldGuideLst xmlns:p15="http://schemas.microsoft.com/office/powerpoint/2012/main">
        <p15:guide id="2" pos="600">
          <p15:clr>
            <a:srgbClr val="FBAE40"/>
          </p15:clr>
        </p15:guide>
        <p15:guide id="3" pos="708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ircle Section Header">
    <p:bg>
      <p:bgPr>
        <a:solidFill>
          <a:schemeClr val="accent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5BBFC70-1929-AD36-D848-89091C0EAAAF}"/>
              </a:ext>
              <a:ext uri="{C183D7F6-B498-43B3-948B-1728B52AA6E4}">
                <adec:decorative xmlns:adec="http://schemas.microsoft.com/office/drawing/2017/decorative" val="1"/>
              </a:ext>
            </a:extLst>
          </p:cNvPr>
          <p:cNvPicPr>
            <a:picLocks noChangeAspect="1"/>
          </p:cNvPicPr>
          <p:nvPr userDrawn="1"/>
        </p:nvPicPr>
        <p:blipFill>
          <a:blip r:embed="rId2" cstate="print">
            <a:alphaModFix amt="15000"/>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rcRect/>
          <a:stretch>
            <a:fillRect/>
          </a:stretch>
        </p:blipFill>
        <p:spPr>
          <a:xfrm>
            <a:off x="27432" y="0"/>
            <a:ext cx="12164568" cy="6858000"/>
          </a:xfrm>
          <a:prstGeom prst="rect">
            <a:avLst/>
          </a:prstGeom>
        </p:spPr>
      </p:pic>
      <p:sp>
        <p:nvSpPr>
          <p:cNvPr id="5" name="Oval 4">
            <a:extLst>
              <a:ext uri="{FF2B5EF4-FFF2-40B4-BE49-F238E27FC236}">
                <a16:creationId xmlns:a16="http://schemas.microsoft.com/office/drawing/2014/main" id="{79086311-C3AE-0252-6D9A-504A29B32751}"/>
              </a:ext>
              <a:ext uri="{C183D7F6-B498-43B3-948B-1728B52AA6E4}">
                <adec:decorative xmlns:adec="http://schemas.microsoft.com/office/drawing/2017/decorative" val="1"/>
              </a:ext>
            </a:extLst>
          </p:cNvPr>
          <p:cNvSpPr/>
          <p:nvPr userDrawn="1"/>
        </p:nvSpPr>
        <p:spPr>
          <a:xfrm>
            <a:off x="3030815" y="399380"/>
            <a:ext cx="6130370" cy="6130370"/>
          </a:xfrm>
          <a:prstGeom prst="ellipse">
            <a:avLst/>
          </a:prstGeom>
          <a:noFill/>
          <a:ln w="22225" cap="rnd">
            <a:solidFill>
              <a:schemeClr val="bg1"/>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noFill/>
            </a:endParaRPr>
          </a:p>
        </p:txBody>
      </p:sp>
      <p:sp>
        <p:nvSpPr>
          <p:cNvPr id="6" name="Oval 5">
            <a:extLst>
              <a:ext uri="{FF2B5EF4-FFF2-40B4-BE49-F238E27FC236}">
                <a16:creationId xmlns:a16="http://schemas.microsoft.com/office/drawing/2014/main" id="{2898007D-DCC3-EC64-C685-DC2E15A2D810}"/>
              </a:ext>
              <a:ext uri="{C183D7F6-B498-43B3-948B-1728B52AA6E4}">
                <adec:decorative xmlns:adec="http://schemas.microsoft.com/office/drawing/2017/decorative" val="1"/>
              </a:ext>
            </a:extLst>
          </p:cNvPr>
          <p:cNvSpPr/>
          <p:nvPr userDrawn="1"/>
        </p:nvSpPr>
        <p:spPr>
          <a:xfrm>
            <a:off x="3164991" y="533556"/>
            <a:ext cx="5862018" cy="5862018"/>
          </a:xfrm>
          <a:prstGeom prst="ellipse">
            <a:avLst/>
          </a:prstGeom>
          <a:solidFill>
            <a:schemeClr val="bg1"/>
          </a:solidFill>
          <a:ln w="25400" cap="rnd">
            <a:no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
        <p:nvSpPr>
          <p:cNvPr id="10" name="Subtitle 2">
            <a:extLst>
              <a:ext uri="{FF2B5EF4-FFF2-40B4-BE49-F238E27FC236}">
                <a16:creationId xmlns:a16="http://schemas.microsoft.com/office/drawing/2014/main" id="{DC1B88D0-1322-D54B-8725-1D266448F188}"/>
              </a:ext>
            </a:extLst>
          </p:cNvPr>
          <p:cNvSpPr>
            <a:spLocks noGrp="1"/>
          </p:cNvSpPr>
          <p:nvPr>
            <p:ph type="subTitle" idx="1" hasCustomPrompt="1"/>
          </p:nvPr>
        </p:nvSpPr>
        <p:spPr>
          <a:xfrm>
            <a:off x="3728982" y="4397051"/>
            <a:ext cx="4734034" cy="407460"/>
          </a:xfrm>
        </p:spPr>
        <p:txBody>
          <a:bodyPr lIns="0" tIns="0" rIns="0" bIns="0">
            <a:noAutofit/>
          </a:bodyPr>
          <a:lstStyle>
            <a:lvl1pPr marL="0" indent="0" algn="ctr">
              <a:buNone/>
              <a:defRPr sz="2200" b="0" baseline="0">
                <a:solidFill>
                  <a:schemeClr val="tx1"/>
                </a:solidFill>
                <a:latin typeface="+mn-lt"/>
                <a:ea typeface="Roboto" panose="020000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Optional Section Subtitle</a:t>
            </a:r>
          </a:p>
        </p:txBody>
      </p:sp>
      <p:sp>
        <p:nvSpPr>
          <p:cNvPr id="12" name="Title 1">
            <a:extLst>
              <a:ext uri="{FF2B5EF4-FFF2-40B4-BE49-F238E27FC236}">
                <a16:creationId xmlns:a16="http://schemas.microsoft.com/office/drawing/2014/main" id="{B5CEE043-3A7B-3235-12CB-4216281F1271}"/>
              </a:ext>
              <a:ext uri="{C183D7F6-B498-43B3-948B-1728B52AA6E4}">
                <adec:decorative xmlns:adec="http://schemas.microsoft.com/office/drawing/2017/decorative" val="0"/>
              </a:ext>
            </a:extLst>
          </p:cNvPr>
          <p:cNvSpPr>
            <a:spLocks noGrp="1"/>
          </p:cNvSpPr>
          <p:nvPr>
            <p:ph type="title" hasCustomPrompt="1"/>
          </p:nvPr>
        </p:nvSpPr>
        <p:spPr>
          <a:xfrm>
            <a:off x="3728982" y="2207035"/>
            <a:ext cx="4734034" cy="2190016"/>
          </a:xfrm>
        </p:spPr>
        <p:txBody>
          <a:bodyPr lIns="0" tIns="0" rIns="0" bIns="0" anchor="ctr" anchorCtr="0">
            <a:noAutofit/>
          </a:bodyPr>
          <a:lstStyle>
            <a:lvl1pPr algn="ctr">
              <a:lnSpc>
                <a:spcPct val="100000"/>
              </a:lnSpc>
              <a:defRPr sz="4000" b="1">
                <a:solidFill>
                  <a:schemeClr val="tx1"/>
                </a:solidFill>
                <a:latin typeface="+mj-lt"/>
                <a:ea typeface="Roboto" panose="02000000000000000000" pitchFamily="2" charset="0"/>
              </a:defRPr>
            </a:lvl1pPr>
          </a:lstStyle>
          <a:p>
            <a:r>
              <a:rPr lang="en-US" dirty="0"/>
              <a:t>Click to Edit Section Header</a:t>
            </a:r>
          </a:p>
        </p:txBody>
      </p:sp>
    </p:spTree>
    <p:extLst>
      <p:ext uri="{BB962C8B-B14F-4D97-AF65-F5344CB8AC3E}">
        <p14:creationId xmlns:p14="http://schemas.microsoft.com/office/powerpoint/2010/main" val="2155607719"/>
      </p:ext>
    </p:extLst>
  </p:cSld>
  <p:clrMapOvr>
    <a:masterClrMapping/>
  </p:clrMapOvr>
  <p:extLst>
    <p:ext uri="{DCECCB84-F9BA-43D5-87BE-67443E8EF086}">
      <p15:sldGuideLst xmlns:p15="http://schemas.microsoft.com/office/powerpoint/2012/main">
        <p15:guide id="4"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52638878"/>
      </p:ext>
    </p:extLst>
  </p:cSld>
  <p:clrMapOvr>
    <a:masterClrMapping/>
  </p:clrMapOvr>
  <p:extLst>
    <p:ext uri="{DCECCB84-F9BA-43D5-87BE-67443E8EF086}">
      <p15:sldGuideLst xmlns:p15="http://schemas.microsoft.com/office/powerpoint/2012/main">
        <p15:guide id="4" pos="384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Quote Circle">
    <p:bg>
      <p:bgPr>
        <a:solidFill>
          <a:schemeClr val="accent1"/>
        </a:solidFill>
        <a:effectLst/>
      </p:bgPr>
    </p:bg>
    <p:spTree>
      <p:nvGrpSpPr>
        <p:cNvPr id="1" name=""/>
        <p:cNvGrpSpPr/>
        <p:nvPr/>
      </p:nvGrpSpPr>
      <p:grpSpPr>
        <a:xfrm>
          <a:off x="0" y="0"/>
          <a:ext cx="0" cy="0"/>
          <a:chOff x="0" y="0"/>
          <a:chExt cx="0" cy="0"/>
        </a:xfrm>
      </p:grpSpPr>
      <p:sp>
        <p:nvSpPr>
          <p:cNvPr id="5" name="Oval 4">
            <a:extLst>
              <a:ext uri="{FF2B5EF4-FFF2-40B4-BE49-F238E27FC236}">
                <a16:creationId xmlns:a16="http://schemas.microsoft.com/office/drawing/2014/main" id="{9402A27B-DC66-D466-3F83-89F15557DE53}"/>
              </a:ext>
              <a:ext uri="{C183D7F6-B498-43B3-948B-1728B52AA6E4}">
                <adec:decorative xmlns:adec="http://schemas.microsoft.com/office/drawing/2017/decorative" val="1"/>
              </a:ext>
            </a:extLst>
          </p:cNvPr>
          <p:cNvSpPr/>
          <p:nvPr userDrawn="1"/>
        </p:nvSpPr>
        <p:spPr>
          <a:xfrm>
            <a:off x="3030815" y="399380"/>
            <a:ext cx="6130370" cy="6130370"/>
          </a:xfrm>
          <a:prstGeom prst="ellipse">
            <a:avLst/>
          </a:prstGeom>
          <a:noFill/>
          <a:ln w="22225" cap="rnd">
            <a:solidFill>
              <a:schemeClr val="bg1"/>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
        <p:nvSpPr>
          <p:cNvPr id="11" name="Oval 10">
            <a:extLst>
              <a:ext uri="{FF2B5EF4-FFF2-40B4-BE49-F238E27FC236}">
                <a16:creationId xmlns:a16="http://schemas.microsoft.com/office/drawing/2014/main" id="{4330DB00-60DE-1DBE-FE26-CC6A35CA459B}"/>
              </a:ext>
              <a:ext uri="{C183D7F6-B498-43B3-948B-1728B52AA6E4}">
                <adec:decorative xmlns:adec="http://schemas.microsoft.com/office/drawing/2017/decorative" val="1"/>
              </a:ext>
            </a:extLst>
          </p:cNvPr>
          <p:cNvSpPr/>
          <p:nvPr userDrawn="1"/>
        </p:nvSpPr>
        <p:spPr>
          <a:xfrm>
            <a:off x="3164991" y="533556"/>
            <a:ext cx="5862018" cy="5862018"/>
          </a:xfrm>
          <a:prstGeom prst="ellipse">
            <a:avLst/>
          </a:prstGeom>
          <a:solidFill>
            <a:schemeClr val="bg1"/>
          </a:solidFill>
          <a:ln w="25400" cap="rnd">
            <a:no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pic>
        <p:nvPicPr>
          <p:cNvPr id="9" name="Graphic 8">
            <a:extLst>
              <a:ext uri="{FF2B5EF4-FFF2-40B4-BE49-F238E27FC236}">
                <a16:creationId xmlns:a16="http://schemas.microsoft.com/office/drawing/2014/main" id="{0A991BEF-6160-8EA4-6809-66A497608F6E}"/>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5666071" y="928010"/>
            <a:ext cx="822960" cy="592531"/>
          </a:xfrm>
          <a:prstGeom prst="rect">
            <a:avLst/>
          </a:prstGeom>
        </p:spPr>
      </p:pic>
      <p:sp>
        <p:nvSpPr>
          <p:cNvPr id="12" name="Title 1">
            <a:extLst>
              <a:ext uri="{FF2B5EF4-FFF2-40B4-BE49-F238E27FC236}">
                <a16:creationId xmlns:a16="http://schemas.microsoft.com/office/drawing/2014/main" id="{4AF23033-485C-27CA-82DC-795F428EE096}"/>
              </a:ext>
            </a:extLst>
          </p:cNvPr>
          <p:cNvSpPr>
            <a:spLocks noGrp="1"/>
          </p:cNvSpPr>
          <p:nvPr>
            <p:ph type="title" hasCustomPrompt="1"/>
          </p:nvPr>
        </p:nvSpPr>
        <p:spPr>
          <a:xfrm>
            <a:off x="3501172" y="1814367"/>
            <a:ext cx="5189655" cy="3229266"/>
          </a:xfrm>
        </p:spPr>
        <p:txBody>
          <a:bodyPr lIns="0" tIns="0" rIns="0" bIns="0" anchor="ctr" anchorCtr="0">
            <a:noAutofit/>
          </a:bodyPr>
          <a:lstStyle>
            <a:lvl1pPr algn="ctr">
              <a:lnSpc>
                <a:spcPct val="100000"/>
              </a:lnSpc>
              <a:spcAft>
                <a:spcPts val="1200"/>
              </a:spcAft>
              <a:defRPr sz="2400" b="0">
                <a:latin typeface="+mj-lt"/>
                <a:ea typeface="Roboto" panose="02000000000000000000" pitchFamily="2" charset="0"/>
              </a:defRPr>
            </a:lvl1pPr>
          </a:lstStyle>
          <a:p>
            <a:r>
              <a:rPr lang="en-US" dirty="0"/>
              <a:t>Click to Edit the Quote</a:t>
            </a:r>
          </a:p>
        </p:txBody>
      </p:sp>
      <p:sp>
        <p:nvSpPr>
          <p:cNvPr id="4" name="Text Placeholder 3">
            <a:extLst>
              <a:ext uri="{FF2B5EF4-FFF2-40B4-BE49-F238E27FC236}">
                <a16:creationId xmlns:a16="http://schemas.microsoft.com/office/drawing/2014/main" id="{F6366A0A-B883-B16F-BF03-8B0B55EF0D68}"/>
              </a:ext>
            </a:extLst>
          </p:cNvPr>
          <p:cNvSpPr>
            <a:spLocks noGrp="1"/>
          </p:cNvSpPr>
          <p:nvPr>
            <p:ph type="body" sz="half" idx="36" hasCustomPrompt="1"/>
          </p:nvPr>
        </p:nvSpPr>
        <p:spPr>
          <a:xfrm>
            <a:off x="3947159" y="5043633"/>
            <a:ext cx="4297680" cy="722376"/>
          </a:xfrm>
        </p:spPr>
        <p:txBody>
          <a:bodyPr anchor="ctr" anchorCtr="0">
            <a:noAutofit/>
          </a:bodyPr>
          <a:lstStyle>
            <a:lvl1pPr marL="0" indent="0" algn="ctr" defTabSz="1280160">
              <a:spcBef>
                <a:spcPts val="0"/>
              </a:spcBef>
              <a:buNone/>
              <a:defRPr sz="1600" b="0" i="1" baseline="0">
                <a:solidFill>
                  <a:schemeClr val="tx1"/>
                </a:solidFill>
                <a:latin typeface="+mj-lt"/>
              </a:defRPr>
            </a:lvl1pPr>
          </a:lstStyle>
          <a:p>
            <a:r>
              <a:rPr lang="en-US" sz="1600" i="1" dirty="0"/>
              <a:t>–Click to Edit the Author of the Quote</a:t>
            </a:r>
          </a:p>
        </p:txBody>
      </p:sp>
    </p:spTree>
    <p:extLst>
      <p:ext uri="{BB962C8B-B14F-4D97-AF65-F5344CB8AC3E}">
        <p14:creationId xmlns:p14="http://schemas.microsoft.com/office/powerpoint/2010/main" val="273582619"/>
      </p:ext>
    </p:extLst>
  </p:cSld>
  <p:clrMapOvr>
    <a:masterClrMapping/>
  </p:clrMapOvr>
  <p:extLst>
    <p:ext uri="{DCECCB84-F9BA-43D5-87BE-67443E8EF086}">
      <p15:sldGuideLst xmlns:p15="http://schemas.microsoft.com/office/powerpoint/2012/main">
        <p15:guide id="4"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Quote Double">
    <p:bg>
      <p:bgPr>
        <a:solidFill>
          <a:schemeClr val="accent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58944BF-CDA2-409B-AD08-4DE8A1583A0D}"/>
              </a:ext>
              <a:ext uri="{C183D7F6-B498-43B3-948B-1728B52AA6E4}">
                <adec:decorative xmlns:adec="http://schemas.microsoft.com/office/drawing/2017/decorative" val="1"/>
              </a:ext>
            </a:extLst>
          </p:cNvPr>
          <p:cNvSpPr/>
          <p:nvPr userDrawn="1"/>
        </p:nvSpPr>
        <p:spPr>
          <a:xfrm>
            <a:off x="2012868" y="1192583"/>
            <a:ext cx="8166263" cy="4472833"/>
          </a:xfrm>
          <a:prstGeom prst="rect">
            <a:avLst/>
          </a:prstGeom>
          <a:noFill/>
          <a:ln w="22225" cap="rnd">
            <a:solidFill>
              <a:schemeClr val="bg1"/>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746BFEE5-700B-41A5-F007-E52C37071CC6}"/>
              </a:ext>
              <a:ext uri="{C183D7F6-B498-43B3-948B-1728B52AA6E4}">
                <adec:decorative xmlns:adec="http://schemas.microsoft.com/office/drawing/2017/decorative" val="1"/>
              </a:ext>
            </a:extLst>
          </p:cNvPr>
          <p:cNvSpPr/>
          <p:nvPr userDrawn="1"/>
        </p:nvSpPr>
        <p:spPr>
          <a:xfrm>
            <a:off x="1411008" y="900827"/>
            <a:ext cx="1089212" cy="995082"/>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id="{8B30287F-2107-248D-551F-D37997C087DC}"/>
              </a:ext>
            </a:extLst>
          </p:cNvPr>
          <p:cNvSpPr>
            <a:spLocks noGrp="1"/>
          </p:cNvSpPr>
          <p:nvPr>
            <p:ph type="title" hasCustomPrompt="1"/>
          </p:nvPr>
        </p:nvSpPr>
        <p:spPr>
          <a:xfrm>
            <a:off x="2587749" y="1674074"/>
            <a:ext cx="7016501" cy="3017669"/>
          </a:xfrm>
        </p:spPr>
        <p:txBody>
          <a:bodyPr lIns="0" tIns="0" rIns="0" bIns="0" anchor="ctr" anchorCtr="0">
            <a:noAutofit/>
          </a:bodyPr>
          <a:lstStyle>
            <a:lvl1pPr algn="ctr">
              <a:lnSpc>
                <a:spcPct val="100000"/>
              </a:lnSpc>
              <a:defRPr sz="2400" b="0">
                <a:solidFill>
                  <a:schemeClr val="bg1"/>
                </a:solidFill>
                <a:latin typeface="+mj-lt"/>
                <a:ea typeface="Roboto" panose="02000000000000000000" pitchFamily="2" charset="0"/>
              </a:defRPr>
            </a:lvl1pPr>
          </a:lstStyle>
          <a:p>
            <a:r>
              <a:rPr lang="en-US" dirty="0"/>
              <a:t>Click to Edit the Quote</a:t>
            </a:r>
          </a:p>
        </p:txBody>
      </p:sp>
      <p:sp>
        <p:nvSpPr>
          <p:cNvPr id="8" name="Rectangle 7">
            <a:extLst>
              <a:ext uri="{FF2B5EF4-FFF2-40B4-BE49-F238E27FC236}">
                <a16:creationId xmlns:a16="http://schemas.microsoft.com/office/drawing/2014/main" id="{7607ABF8-AFD2-2D52-8133-3F58FF714093}"/>
              </a:ext>
              <a:ext uri="{C183D7F6-B498-43B3-948B-1728B52AA6E4}">
                <adec:decorative xmlns:adec="http://schemas.microsoft.com/office/drawing/2017/decorative" val="1"/>
              </a:ext>
            </a:extLst>
          </p:cNvPr>
          <p:cNvSpPr/>
          <p:nvPr userDrawn="1"/>
        </p:nvSpPr>
        <p:spPr>
          <a:xfrm rot="10800000">
            <a:off x="9728300" y="5013764"/>
            <a:ext cx="1089212" cy="995082"/>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 Placeholder 3">
            <a:extLst>
              <a:ext uri="{FF2B5EF4-FFF2-40B4-BE49-F238E27FC236}">
                <a16:creationId xmlns:a16="http://schemas.microsoft.com/office/drawing/2014/main" id="{0A898C2F-5C31-0836-7E0B-E0E536790E00}"/>
              </a:ext>
            </a:extLst>
          </p:cNvPr>
          <p:cNvSpPr>
            <a:spLocks noGrp="1"/>
          </p:cNvSpPr>
          <p:nvPr>
            <p:ph type="body" sz="half" idx="36" hasCustomPrompt="1"/>
          </p:nvPr>
        </p:nvSpPr>
        <p:spPr>
          <a:xfrm>
            <a:off x="3947159" y="4738833"/>
            <a:ext cx="4297680" cy="722376"/>
          </a:xfrm>
        </p:spPr>
        <p:txBody>
          <a:bodyPr anchor="ctr" anchorCtr="0">
            <a:noAutofit/>
          </a:bodyPr>
          <a:lstStyle>
            <a:lvl1pPr marL="0" indent="0" algn="ctr" defTabSz="1280160">
              <a:spcBef>
                <a:spcPts val="0"/>
              </a:spcBef>
              <a:buNone/>
              <a:defRPr sz="1600" b="0" i="1" baseline="0">
                <a:solidFill>
                  <a:schemeClr val="bg1"/>
                </a:solidFill>
                <a:latin typeface="+mj-lt"/>
              </a:defRPr>
            </a:lvl1pPr>
          </a:lstStyle>
          <a:p>
            <a:r>
              <a:rPr lang="en-US" sz="1600" i="1" dirty="0"/>
              <a:t>–Click to Edit the Author of the Quote</a:t>
            </a:r>
          </a:p>
        </p:txBody>
      </p:sp>
      <p:pic>
        <p:nvPicPr>
          <p:cNvPr id="3" name="Graphic 2">
            <a:extLst>
              <a:ext uri="{FF2B5EF4-FFF2-40B4-BE49-F238E27FC236}">
                <a16:creationId xmlns:a16="http://schemas.microsoft.com/office/drawing/2014/main" id="{CB091096-8AFE-0D10-286C-DD4CD6CB94A4}"/>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1261297" y="902742"/>
            <a:ext cx="1188720" cy="855878"/>
          </a:xfrm>
          <a:prstGeom prst="rect">
            <a:avLst/>
          </a:prstGeom>
          <a:solidFill>
            <a:schemeClr val="accent1"/>
          </a:solidFill>
        </p:spPr>
      </p:pic>
      <p:pic>
        <p:nvPicPr>
          <p:cNvPr id="11" name="Graphic 10">
            <a:extLst>
              <a:ext uri="{FF2B5EF4-FFF2-40B4-BE49-F238E27FC236}">
                <a16:creationId xmlns:a16="http://schemas.microsoft.com/office/drawing/2014/main" id="{37277486-1DBA-702B-9691-8127F9BB4F5A}"/>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rot="10800000">
            <a:off x="9786948" y="5104475"/>
            <a:ext cx="1188720" cy="855878"/>
          </a:xfrm>
          <a:prstGeom prst="rect">
            <a:avLst/>
          </a:prstGeom>
          <a:solidFill>
            <a:schemeClr val="accent1"/>
          </a:solidFill>
        </p:spPr>
      </p:pic>
    </p:spTree>
    <p:extLst>
      <p:ext uri="{BB962C8B-B14F-4D97-AF65-F5344CB8AC3E}">
        <p14:creationId xmlns:p14="http://schemas.microsoft.com/office/powerpoint/2010/main" val="1546330264"/>
      </p:ext>
    </p:extLst>
  </p:cSld>
  <p:clrMapOvr>
    <a:masterClrMapping/>
  </p:clrMapOvr>
  <p:extLst>
    <p:ext uri="{DCECCB84-F9BA-43D5-87BE-67443E8EF086}">
      <p15:sldGuideLst xmlns:p15="http://schemas.microsoft.com/office/powerpoint/2012/main">
        <p15:guide id="4"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Quote with Photo">
    <p:bg>
      <p:bgPr>
        <a:solidFill>
          <a:schemeClr val="accent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58944BF-CDA2-409B-AD08-4DE8A1583A0D}"/>
              </a:ext>
              <a:ext uri="{C183D7F6-B498-43B3-948B-1728B52AA6E4}">
                <adec:decorative xmlns:adec="http://schemas.microsoft.com/office/drawing/2017/decorative" val="1"/>
              </a:ext>
            </a:extLst>
          </p:cNvPr>
          <p:cNvSpPr/>
          <p:nvPr userDrawn="1"/>
        </p:nvSpPr>
        <p:spPr>
          <a:xfrm>
            <a:off x="2012868" y="1192583"/>
            <a:ext cx="8166263" cy="4472833"/>
          </a:xfrm>
          <a:prstGeom prst="rect">
            <a:avLst/>
          </a:prstGeom>
          <a:noFill/>
          <a:ln w="22225" cap="rnd">
            <a:solidFill>
              <a:schemeClr val="bg1"/>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746BFEE5-700B-41A5-F007-E52C37071CC6}"/>
              </a:ext>
              <a:ext uri="{C183D7F6-B498-43B3-948B-1728B52AA6E4}">
                <adec:decorative xmlns:adec="http://schemas.microsoft.com/office/drawing/2017/decorative" val="1"/>
              </a:ext>
            </a:extLst>
          </p:cNvPr>
          <p:cNvSpPr/>
          <p:nvPr userDrawn="1"/>
        </p:nvSpPr>
        <p:spPr>
          <a:xfrm>
            <a:off x="1411008" y="900827"/>
            <a:ext cx="1089212" cy="995082"/>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id="{8B30287F-2107-248D-551F-D37997C087DC}"/>
              </a:ext>
            </a:extLst>
          </p:cNvPr>
          <p:cNvSpPr>
            <a:spLocks noGrp="1"/>
          </p:cNvSpPr>
          <p:nvPr>
            <p:ph type="title" hasCustomPrompt="1"/>
          </p:nvPr>
        </p:nvSpPr>
        <p:spPr>
          <a:xfrm>
            <a:off x="2587749" y="1674074"/>
            <a:ext cx="7016501" cy="3017669"/>
          </a:xfrm>
        </p:spPr>
        <p:txBody>
          <a:bodyPr lIns="0" tIns="0" rIns="0" bIns="0" anchor="ctr" anchorCtr="0">
            <a:noAutofit/>
          </a:bodyPr>
          <a:lstStyle>
            <a:lvl1pPr algn="ctr">
              <a:lnSpc>
                <a:spcPct val="100000"/>
              </a:lnSpc>
              <a:defRPr sz="2400" b="0">
                <a:solidFill>
                  <a:schemeClr val="bg1"/>
                </a:solidFill>
                <a:latin typeface="+mj-lt"/>
                <a:ea typeface="Roboto" panose="02000000000000000000" pitchFamily="2" charset="0"/>
              </a:defRPr>
            </a:lvl1pPr>
          </a:lstStyle>
          <a:p>
            <a:r>
              <a:rPr lang="en-US" dirty="0"/>
              <a:t>Click to Edit the Quote</a:t>
            </a:r>
          </a:p>
        </p:txBody>
      </p:sp>
      <p:sp>
        <p:nvSpPr>
          <p:cNvPr id="2" name="Text Placeholder 3">
            <a:extLst>
              <a:ext uri="{FF2B5EF4-FFF2-40B4-BE49-F238E27FC236}">
                <a16:creationId xmlns:a16="http://schemas.microsoft.com/office/drawing/2014/main" id="{0A898C2F-5C31-0836-7E0B-E0E536790E00}"/>
              </a:ext>
            </a:extLst>
          </p:cNvPr>
          <p:cNvSpPr>
            <a:spLocks noGrp="1"/>
          </p:cNvSpPr>
          <p:nvPr>
            <p:ph type="body" sz="half" idx="36" hasCustomPrompt="1"/>
          </p:nvPr>
        </p:nvSpPr>
        <p:spPr>
          <a:xfrm>
            <a:off x="3947159" y="4738833"/>
            <a:ext cx="4297680" cy="722376"/>
          </a:xfrm>
        </p:spPr>
        <p:txBody>
          <a:bodyPr anchor="ctr" anchorCtr="0">
            <a:noAutofit/>
          </a:bodyPr>
          <a:lstStyle>
            <a:lvl1pPr marL="0" indent="0" algn="ctr" defTabSz="1280160">
              <a:spcBef>
                <a:spcPts val="0"/>
              </a:spcBef>
              <a:buNone/>
              <a:defRPr sz="1600" b="0" i="1" baseline="0">
                <a:solidFill>
                  <a:schemeClr val="bg1"/>
                </a:solidFill>
                <a:latin typeface="+mj-lt"/>
              </a:defRPr>
            </a:lvl1pPr>
          </a:lstStyle>
          <a:p>
            <a:r>
              <a:rPr lang="en-US" sz="1600" i="1" dirty="0"/>
              <a:t>–Click to Edit the Author of the Quote</a:t>
            </a:r>
          </a:p>
        </p:txBody>
      </p:sp>
      <p:sp>
        <p:nvSpPr>
          <p:cNvPr id="3" name="Picture Placeholder 4">
            <a:extLst>
              <a:ext uri="{FF2B5EF4-FFF2-40B4-BE49-F238E27FC236}">
                <a16:creationId xmlns:a16="http://schemas.microsoft.com/office/drawing/2014/main" id="{2DB3E8FF-5F85-1039-976B-EDDC903DB183}"/>
              </a:ext>
            </a:extLst>
          </p:cNvPr>
          <p:cNvSpPr>
            <a:spLocks noGrp="1"/>
          </p:cNvSpPr>
          <p:nvPr>
            <p:ph type="pic" sz="quarter" idx="27" hasCustomPrompt="1"/>
          </p:nvPr>
        </p:nvSpPr>
        <p:spPr>
          <a:xfrm>
            <a:off x="9146167" y="4400403"/>
            <a:ext cx="1746504" cy="1746504"/>
          </a:xfrm>
          <a:prstGeom prst="ellipse">
            <a:avLst/>
          </a:prstGeom>
          <a:solidFill>
            <a:schemeClr val="bg2">
              <a:lumMod val="40000"/>
              <a:lumOff val="60000"/>
            </a:schemeClr>
          </a:solidFill>
        </p:spPr>
        <p:txBody>
          <a:bodyPr anchor="ctr" anchorCtr="0"/>
          <a:lstStyle>
            <a:lvl1pPr marL="0" indent="0" algn="ctr">
              <a:buNone/>
              <a:defRPr sz="1600" b="0" i="0">
                <a:solidFill>
                  <a:schemeClr val="accent2"/>
                </a:solidFill>
                <a:latin typeface="+mn-lt"/>
                <a:cs typeface="Arial" panose="020B0604020202020204" pitchFamily="34" charset="0"/>
              </a:defRPr>
            </a:lvl1pPr>
          </a:lstStyle>
          <a:p>
            <a:r>
              <a:rPr lang="en-US"/>
              <a:t> Click icon to add a speaker photo</a:t>
            </a:r>
          </a:p>
        </p:txBody>
      </p:sp>
      <p:pic>
        <p:nvPicPr>
          <p:cNvPr id="8" name="Graphic 7">
            <a:extLst>
              <a:ext uri="{FF2B5EF4-FFF2-40B4-BE49-F238E27FC236}">
                <a16:creationId xmlns:a16="http://schemas.microsoft.com/office/drawing/2014/main" id="{5DEA7009-B0C3-1DEF-E81C-DD8B9634711E}"/>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1261297" y="902742"/>
            <a:ext cx="1188720" cy="855878"/>
          </a:xfrm>
          <a:prstGeom prst="rect">
            <a:avLst/>
          </a:prstGeom>
          <a:solidFill>
            <a:schemeClr val="accent1"/>
          </a:solidFill>
        </p:spPr>
      </p:pic>
    </p:spTree>
    <p:extLst>
      <p:ext uri="{BB962C8B-B14F-4D97-AF65-F5344CB8AC3E}">
        <p14:creationId xmlns:p14="http://schemas.microsoft.com/office/powerpoint/2010/main" val="1422459811"/>
      </p:ext>
    </p:extLst>
  </p:cSld>
  <p:clrMapOvr>
    <a:masterClrMapping/>
  </p:clrMapOvr>
  <p:extLst>
    <p:ext uri="{DCECCB84-F9BA-43D5-87BE-67443E8EF086}">
      <p15:sldGuideLst xmlns:p15="http://schemas.microsoft.com/office/powerpoint/2012/main">
        <p15:guide id="4"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949287A-A2DF-CC22-AC03-9BABFF312CC4}"/>
              </a:ext>
              <a:ext uri="{C183D7F6-B498-43B3-948B-1728B52AA6E4}">
                <adec:decorative xmlns:adec="http://schemas.microsoft.com/office/drawing/2017/decorative" val="1"/>
              </a:ext>
            </a:extLst>
          </p:cNvPr>
          <p:cNvSpPr/>
          <p:nvPr userDrawn="1"/>
        </p:nvSpPr>
        <p:spPr>
          <a:xfrm>
            <a:off x="0" y="6334484"/>
            <a:ext cx="12192000" cy="523516"/>
          </a:xfrm>
          <a:prstGeom prst="rect">
            <a:avLst/>
          </a:prstGeom>
          <a:solidFill>
            <a:srgbClr val="CC00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pic>
        <p:nvPicPr>
          <p:cNvPr id="6" name="Picture 5">
            <a:extLst>
              <a:ext uri="{FF2B5EF4-FFF2-40B4-BE49-F238E27FC236}">
                <a16:creationId xmlns:a16="http://schemas.microsoft.com/office/drawing/2014/main" id="{98979485-C427-5035-1402-E0AFA90ACD5A}"/>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31520" y="6427078"/>
            <a:ext cx="1141293" cy="338328"/>
          </a:xfrm>
          <a:prstGeom prst="rect">
            <a:avLst/>
          </a:prstGeom>
        </p:spPr>
      </p:pic>
      <p:sp>
        <p:nvSpPr>
          <p:cNvPr id="10" name="Oval 9">
            <a:extLst>
              <a:ext uri="{FF2B5EF4-FFF2-40B4-BE49-F238E27FC236}">
                <a16:creationId xmlns:a16="http://schemas.microsoft.com/office/drawing/2014/main" id="{52AFF519-2525-1F6E-0AD2-8AEBC4CDCC11}"/>
              </a:ext>
              <a:ext uri="{C183D7F6-B498-43B3-948B-1728B52AA6E4}">
                <adec:decorative xmlns:adec="http://schemas.microsoft.com/office/drawing/2017/decorative" val="1"/>
              </a:ext>
            </a:extLst>
          </p:cNvPr>
          <p:cNvSpPr/>
          <p:nvPr userDrawn="1"/>
        </p:nvSpPr>
        <p:spPr>
          <a:xfrm>
            <a:off x="11540912" y="6442110"/>
            <a:ext cx="308264" cy="308264"/>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itle 1">
            <a:extLst>
              <a:ext uri="{FF2B5EF4-FFF2-40B4-BE49-F238E27FC236}">
                <a16:creationId xmlns:a16="http://schemas.microsoft.com/office/drawing/2014/main" id="{BE68DE55-0579-EC46-BD52-181870AFB63C}"/>
              </a:ext>
            </a:extLst>
          </p:cNvPr>
          <p:cNvSpPr>
            <a:spLocks noGrp="1"/>
          </p:cNvSpPr>
          <p:nvPr>
            <p:ph type="title" hasCustomPrompt="1"/>
          </p:nvPr>
        </p:nvSpPr>
        <p:spPr>
          <a:xfrm>
            <a:off x="731520" y="548640"/>
            <a:ext cx="9509760" cy="594360"/>
          </a:xfrm>
        </p:spPr>
        <p:txBody>
          <a:bodyPr lIns="0" tIns="0" rIns="0" bIns="0" anchor="t">
            <a:noAutofit/>
          </a:bodyPr>
          <a:lstStyle>
            <a:lvl1pPr>
              <a:lnSpc>
                <a:spcPct val="90000"/>
              </a:lnSpc>
              <a:defRPr>
                <a:latin typeface="+mj-lt"/>
                <a:ea typeface="Roboto" panose="02000000000000000000" pitchFamily="2" charset="0"/>
              </a:defRPr>
            </a:lvl1pPr>
          </a:lstStyle>
          <a:p>
            <a:r>
              <a:rPr lang="en-US" dirty="0"/>
              <a:t>Click to Edit Agenda Title</a:t>
            </a:r>
          </a:p>
        </p:txBody>
      </p:sp>
      <p:sp>
        <p:nvSpPr>
          <p:cNvPr id="2" name="Text Placeholder 3">
            <a:extLst>
              <a:ext uri="{FF2B5EF4-FFF2-40B4-BE49-F238E27FC236}">
                <a16:creationId xmlns:a16="http://schemas.microsoft.com/office/drawing/2014/main" id="{7A4A978E-BA07-B851-1753-FAB17CB45B4C}"/>
              </a:ext>
            </a:extLst>
          </p:cNvPr>
          <p:cNvSpPr>
            <a:spLocks noGrp="1"/>
          </p:cNvSpPr>
          <p:nvPr>
            <p:ph type="body" sz="half" idx="34" hasCustomPrompt="1"/>
          </p:nvPr>
        </p:nvSpPr>
        <p:spPr>
          <a:xfrm>
            <a:off x="731520" y="1143000"/>
            <a:ext cx="9509760" cy="415155"/>
          </a:xfrm>
        </p:spPr>
        <p:txBody>
          <a:bodyPr anchor="t" anchorCtr="0">
            <a:noAutofit/>
          </a:bodyPr>
          <a:lstStyle>
            <a:lvl1pPr marL="0" indent="0" algn="l">
              <a:buNone/>
              <a:defRPr sz="2000" cap="all" spc="200" baseline="0">
                <a:solidFill>
                  <a:schemeClr val="accent1"/>
                </a:solidFill>
              </a:defRPr>
            </a:lvl1pPr>
          </a:lstStyle>
          <a:p>
            <a:pPr lvl="0"/>
            <a:r>
              <a:rPr lang="en-US" dirty="0"/>
              <a:t>Click to edit RED Subhead</a:t>
            </a:r>
          </a:p>
        </p:txBody>
      </p:sp>
      <p:grpSp>
        <p:nvGrpSpPr>
          <p:cNvPr id="3" name="Group 2">
            <a:extLst>
              <a:ext uri="{FF2B5EF4-FFF2-40B4-BE49-F238E27FC236}">
                <a16:creationId xmlns:a16="http://schemas.microsoft.com/office/drawing/2014/main" id="{E2264EFD-38A6-5A33-56A1-ED6BBC63E1D1}"/>
              </a:ext>
              <a:ext uri="{C183D7F6-B498-43B3-948B-1728B52AA6E4}">
                <adec:decorative xmlns:adec="http://schemas.microsoft.com/office/drawing/2017/decorative" val="1"/>
              </a:ext>
            </a:extLst>
          </p:cNvPr>
          <p:cNvGrpSpPr/>
          <p:nvPr userDrawn="1"/>
        </p:nvGrpSpPr>
        <p:grpSpPr>
          <a:xfrm>
            <a:off x="731520" y="2161251"/>
            <a:ext cx="457200" cy="457200"/>
            <a:chOff x="815244" y="2594142"/>
            <a:chExt cx="685800" cy="685800"/>
          </a:xfrm>
        </p:grpSpPr>
        <p:sp>
          <p:nvSpPr>
            <p:cNvPr id="4" name="Oval 3">
              <a:extLst>
                <a:ext uri="{FF2B5EF4-FFF2-40B4-BE49-F238E27FC236}">
                  <a16:creationId xmlns:a16="http://schemas.microsoft.com/office/drawing/2014/main" id="{80A51B68-BEB0-CC21-8E36-09657FE212A7}"/>
                </a:ext>
              </a:extLst>
            </p:cNvPr>
            <p:cNvSpPr/>
            <p:nvPr userDrawn="1"/>
          </p:nvSpPr>
          <p:spPr>
            <a:xfrm>
              <a:off x="815244" y="2594142"/>
              <a:ext cx="685800" cy="685800"/>
            </a:xfrm>
            <a:prstGeom prst="ellipse">
              <a:avLst/>
            </a:prstGeom>
            <a:solidFill>
              <a:schemeClr val="bg1"/>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8" name="Oval 7">
              <a:extLst>
                <a:ext uri="{FF2B5EF4-FFF2-40B4-BE49-F238E27FC236}">
                  <a16:creationId xmlns:a16="http://schemas.microsoft.com/office/drawing/2014/main" id="{9BA66933-B060-DB22-C2BB-5FEC3D18BC64}"/>
                </a:ext>
              </a:extLst>
            </p:cNvPr>
            <p:cNvSpPr/>
            <p:nvPr userDrawn="1"/>
          </p:nvSpPr>
          <p:spPr>
            <a:xfrm>
              <a:off x="860964" y="2642301"/>
              <a:ext cx="594360" cy="594360"/>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grpSp>
      <p:sp>
        <p:nvSpPr>
          <p:cNvPr id="12" name="Text Placeholder 3">
            <a:extLst>
              <a:ext uri="{FF2B5EF4-FFF2-40B4-BE49-F238E27FC236}">
                <a16:creationId xmlns:a16="http://schemas.microsoft.com/office/drawing/2014/main" id="{A5992EB7-4CA7-1329-0E81-9C89BC54893B}"/>
              </a:ext>
              <a:ext uri="{C183D7F6-B498-43B3-948B-1728B52AA6E4}">
                <adec:decorative xmlns:adec="http://schemas.microsoft.com/office/drawing/2017/decorative" val="0"/>
              </a:ext>
            </a:extLst>
          </p:cNvPr>
          <p:cNvSpPr>
            <a:spLocks noGrp="1"/>
          </p:cNvSpPr>
          <p:nvPr>
            <p:ph type="body" sz="half" idx="37" hasCustomPrompt="1"/>
          </p:nvPr>
        </p:nvSpPr>
        <p:spPr>
          <a:xfrm>
            <a:off x="762000" y="2235386"/>
            <a:ext cx="396240" cy="330197"/>
          </a:xfrm>
        </p:spPr>
        <p:txBody>
          <a:bodyPr wrap="square" anchor="ctr" anchorCtr="0">
            <a:noAutofit/>
          </a:bodyPr>
          <a:lstStyle>
            <a:lvl1pPr marL="0" indent="0" algn="ctr">
              <a:buFont typeface="Arial" panose="020B0604020202020204" pitchFamily="34" charset="0"/>
              <a:buNone/>
              <a:defRPr sz="1400">
                <a:solidFill>
                  <a:schemeClr val="bg1"/>
                </a:solidFill>
              </a:defRPr>
            </a:lvl1pPr>
          </a:lstStyle>
          <a:p>
            <a:pPr lvl="0"/>
            <a:r>
              <a:rPr lang="en-US" dirty="0"/>
              <a:t>I</a:t>
            </a:r>
          </a:p>
        </p:txBody>
      </p:sp>
      <p:sp>
        <p:nvSpPr>
          <p:cNvPr id="14" name="Text Placeholder 3">
            <a:extLst>
              <a:ext uri="{FF2B5EF4-FFF2-40B4-BE49-F238E27FC236}">
                <a16:creationId xmlns:a16="http://schemas.microsoft.com/office/drawing/2014/main" id="{6627A672-FF04-E996-F9F3-4C2937165585}"/>
              </a:ext>
              <a:ext uri="{C183D7F6-B498-43B3-948B-1728B52AA6E4}">
                <adec:decorative xmlns:adec="http://schemas.microsoft.com/office/drawing/2017/decorative" val="0"/>
              </a:ext>
            </a:extLst>
          </p:cNvPr>
          <p:cNvSpPr>
            <a:spLocks noGrp="1"/>
          </p:cNvSpPr>
          <p:nvPr>
            <p:ph type="body" sz="half" idx="36" hasCustomPrompt="1"/>
          </p:nvPr>
        </p:nvSpPr>
        <p:spPr>
          <a:xfrm>
            <a:off x="1426624" y="2284468"/>
            <a:ext cx="8814656" cy="722376"/>
          </a:xfrm>
        </p:spPr>
        <p:txBody>
          <a:bodyPr>
            <a:noAutofit/>
          </a:bodyPr>
          <a:lstStyle>
            <a:lvl1pPr marL="0" indent="0" algn="l" defTabSz="1280160">
              <a:spcBef>
                <a:spcPts val="0"/>
              </a:spcBef>
              <a:buNone/>
              <a:defRPr sz="1600"/>
            </a:lvl1pPr>
          </a:lstStyle>
          <a:p>
            <a:pPr lvl="0"/>
            <a:r>
              <a:rPr lang="en-US" dirty="0"/>
              <a:t>Add time. 	Tab to add topic title. Second line, tab to add details of topic.</a:t>
            </a:r>
          </a:p>
        </p:txBody>
      </p:sp>
      <p:grpSp>
        <p:nvGrpSpPr>
          <p:cNvPr id="13" name="Group 12">
            <a:extLst>
              <a:ext uri="{FF2B5EF4-FFF2-40B4-BE49-F238E27FC236}">
                <a16:creationId xmlns:a16="http://schemas.microsoft.com/office/drawing/2014/main" id="{6863CF20-CEBD-E70B-3419-917C52324D4B}"/>
              </a:ext>
              <a:ext uri="{C183D7F6-B498-43B3-948B-1728B52AA6E4}">
                <adec:decorative xmlns:adec="http://schemas.microsoft.com/office/drawing/2017/decorative" val="1"/>
              </a:ext>
            </a:extLst>
          </p:cNvPr>
          <p:cNvGrpSpPr/>
          <p:nvPr userDrawn="1"/>
        </p:nvGrpSpPr>
        <p:grpSpPr>
          <a:xfrm>
            <a:off x="734420" y="3058900"/>
            <a:ext cx="457200" cy="457200"/>
            <a:chOff x="815244" y="2594142"/>
            <a:chExt cx="685800" cy="685800"/>
          </a:xfrm>
        </p:grpSpPr>
        <p:sp>
          <p:nvSpPr>
            <p:cNvPr id="15" name="Oval 14">
              <a:extLst>
                <a:ext uri="{FF2B5EF4-FFF2-40B4-BE49-F238E27FC236}">
                  <a16:creationId xmlns:a16="http://schemas.microsoft.com/office/drawing/2014/main" id="{37B40FCA-D093-17D9-9862-D22B4642943B}"/>
                </a:ext>
              </a:extLst>
            </p:cNvPr>
            <p:cNvSpPr/>
            <p:nvPr userDrawn="1"/>
          </p:nvSpPr>
          <p:spPr>
            <a:xfrm>
              <a:off x="815244" y="2594142"/>
              <a:ext cx="685800" cy="685800"/>
            </a:xfrm>
            <a:prstGeom prst="ellipse">
              <a:avLst/>
            </a:prstGeom>
            <a:solidFill>
              <a:schemeClr val="bg1"/>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16" name="Oval 15">
              <a:extLst>
                <a:ext uri="{FF2B5EF4-FFF2-40B4-BE49-F238E27FC236}">
                  <a16:creationId xmlns:a16="http://schemas.microsoft.com/office/drawing/2014/main" id="{4ADF794A-2AEA-5C18-2596-FC97AB333B6B}"/>
                </a:ext>
              </a:extLst>
            </p:cNvPr>
            <p:cNvSpPr/>
            <p:nvPr userDrawn="1"/>
          </p:nvSpPr>
          <p:spPr>
            <a:xfrm>
              <a:off x="860964" y="2642301"/>
              <a:ext cx="594360" cy="594360"/>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grpSp>
      <p:sp>
        <p:nvSpPr>
          <p:cNvPr id="17" name="Text Placeholder 3">
            <a:extLst>
              <a:ext uri="{FF2B5EF4-FFF2-40B4-BE49-F238E27FC236}">
                <a16:creationId xmlns:a16="http://schemas.microsoft.com/office/drawing/2014/main" id="{2D6A2CA4-F7D0-C738-D52C-78D3C975AE4B}"/>
              </a:ext>
              <a:ext uri="{C183D7F6-B498-43B3-948B-1728B52AA6E4}">
                <adec:decorative xmlns:adec="http://schemas.microsoft.com/office/drawing/2017/decorative" val="0"/>
              </a:ext>
            </a:extLst>
          </p:cNvPr>
          <p:cNvSpPr>
            <a:spLocks noGrp="1"/>
          </p:cNvSpPr>
          <p:nvPr>
            <p:ph type="body" sz="half" idx="38" hasCustomPrompt="1"/>
          </p:nvPr>
        </p:nvSpPr>
        <p:spPr>
          <a:xfrm>
            <a:off x="764900" y="3127376"/>
            <a:ext cx="396240" cy="330197"/>
          </a:xfrm>
        </p:spPr>
        <p:txBody>
          <a:bodyPr wrap="square" anchor="ctr" anchorCtr="0">
            <a:noAutofit/>
          </a:bodyPr>
          <a:lstStyle>
            <a:lvl1pPr marL="0" indent="0" algn="ctr">
              <a:buFont typeface="Arial" panose="020B0604020202020204" pitchFamily="34" charset="0"/>
              <a:buNone/>
              <a:defRPr sz="1400">
                <a:solidFill>
                  <a:schemeClr val="bg1"/>
                </a:solidFill>
              </a:defRPr>
            </a:lvl1pPr>
          </a:lstStyle>
          <a:p>
            <a:pPr lvl="0"/>
            <a:r>
              <a:rPr lang="en-US" dirty="0"/>
              <a:t>II</a:t>
            </a:r>
          </a:p>
        </p:txBody>
      </p:sp>
      <p:sp>
        <p:nvSpPr>
          <p:cNvPr id="28" name="Text Placeholder 3">
            <a:extLst>
              <a:ext uri="{FF2B5EF4-FFF2-40B4-BE49-F238E27FC236}">
                <a16:creationId xmlns:a16="http://schemas.microsoft.com/office/drawing/2014/main" id="{9DD4B3A6-2047-E4A6-2CA1-71908348F7A0}"/>
              </a:ext>
            </a:extLst>
          </p:cNvPr>
          <p:cNvSpPr>
            <a:spLocks noGrp="1"/>
          </p:cNvSpPr>
          <p:nvPr>
            <p:ph type="body" sz="half" idx="41" hasCustomPrompt="1"/>
          </p:nvPr>
        </p:nvSpPr>
        <p:spPr>
          <a:xfrm>
            <a:off x="1426623" y="3166489"/>
            <a:ext cx="8814656" cy="722376"/>
          </a:xfrm>
        </p:spPr>
        <p:txBody>
          <a:bodyPr>
            <a:noAutofit/>
          </a:bodyPr>
          <a:lstStyle>
            <a:lvl1pPr marL="0" indent="0" algn="l" defTabSz="1280160">
              <a:spcBef>
                <a:spcPts val="0"/>
              </a:spcBef>
              <a:buNone/>
              <a:defRPr sz="1600"/>
            </a:lvl1pPr>
          </a:lstStyle>
          <a:p>
            <a:pPr lvl="0"/>
            <a:r>
              <a:rPr lang="en-US" dirty="0"/>
              <a:t>Add time. 	Tab to add topic title. Second line, tab to add details of topic.</a:t>
            </a:r>
          </a:p>
        </p:txBody>
      </p:sp>
      <p:grpSp>
        <p:nvGrpSpPr>
          <p:cNvPr id="18" name="Group 17">
            <a:extLst>
              <a:ext uri="{FF2B5EF4-FFF2-40B4-BE49-F238E27FC236}">
                <a16:creationId xmlns:a16="http://schemas.microsoft.com/office/drawing/2014/main" id="{7468F569-652A-740D-CE67-8E72A6F83634}"/>
              </a:ext>
              <a:ext uri="{C183D7F6-B498-43B3-948B-1728B52AA6E4}">
                <adec:decorative xmlns:adec="http://schemas.microsoft.com/office/drawing/2017/decorative" val="1"/>
              </a:ext>
            </a:extLst>
          </p:cNvPr>
          <p:cNvGrpSpPr/>
          <p:nvPr userDrawn="1"/>
        </p:nvGrpSpPr>
        <p:grpSpPr>
          <a:xfrm>
            <a:off x="731520" y="3956549"/>
            <a:ext cx="457200" cy="457200"/>
            <a:chOff x="815244" y="2594142"/>
            <a:chExt cx="685800" cy="685800"/>
          </a:xfrm>
        </p:grpSpPr>
        <p:sp>
          <p:nvSpPr>
            <p:cNvPr id="19" name="Oval 18">
              <a:extLst>
                <a:ext uri="{FF2B5EF4-FFF2-40B4-BE49-F238E27FC236}">
                  <a16:creationId xmlns:a16="http://schemas.microsoft.com/office/drawing/2014/main" id="{4716B283-769F-A140-2B47-25D03604929C}"/>
                </a:ext>
              </a:extLst>
            </p:cNvPr>
            <p:cNvSpPr/>
            <p:nvPr userDrawn="1"/>
          </p:nvSpPr>
          <p:spPr>
            <a:xfrm>
              <a:off x="815244" y="2594142"/>
              <a:ext cx="685800" cy="685800"/>
            </a:xfrm>
            <a:prstGeom prst="ellipse">
              <a:avLst/>
            </a:prstGeom>
            <a:solidFill>
              <a:schemeClr val="bg1"/>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20" name="Oval 19">
              <a:extLst>
                <a:ext uri="{FF2B5EF4-FFF2-40B4-BE49-F238E27FC236}">
                  <a16:creationId xmlns:a16="http://schemas.microsoft.com/office/drawing/2014/main" id="{B5DB6040-887B-8C03-C439-6CAB0EA1C6F0}"/>
                </a:ext>
              </a:extLst>
            </p:cNvPr>
            <p:cNvSpPr/>
            <p:nvPr userDrawn="1"/>
          </p:nvSpPr>
          <p:spPr>
            <a:xfrm>
              <a:off x="860964" y="2642301"/>
              <a:ext cx="594360" cy="594360"/>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grpSp>
      <p:sp>
        <p:nvSpPr>
          <p:cNvPr id="21" name="Text Placeholder 3">
            <a:extLst>
              <a:ext uri="{FF2B5EF4-FFF2-40B4-BE49-F238E27FC236}">
                <a16:creationId xmlns:a16="http://schemas.microsoft.com/office/drawing/2014/main" id="{9033E0D6-636A-61A9-7F40-11CE63B038C0}"/>
              </a:ext>
            </a:extLst>
          </p:cNvPr>
          <p:cNvSpPr>
            <a:spLocks noGrp="1"/>
          </p:cNvSpPr>
          <p:nvPr>
            <p:ph type="body" sz="half" idx="39" hasCustomPrompt="1"/>
          </p:nvPr>
        </p:nvSpPr>
        <p:spPr>
          <a:xfrm>
            <a:off x="762000" y="4028793"/>
            <a:ext cx="396240" cy="330197"/>
          </a:xfrm>
        </p:spPr>
        <p:txBody>
          <a:bodyPr wrap="square" anchor="ctr" anchorCtr="0">
            <a:noAutofit/>
          </a:bodyPr>
          <a:lstStyle>
            <a:lvl1pPr marL="0" indent="0" algn="ctr">
              <a:buFont typeface="Arial" panose="020B0604020202020204" pitchFamily="34" charset="0"/>
              <a:buNone/>
              <a:defRPr sz="1400">
                <a:solidFill>
                  <a:schemeClr val="bg1"/>
                </a:solidFill>
              </a:defRPr>
            </a:lvl1pPr>
          </a:lstStyle>
          <a:p>
            <a:pPr lvl="0"/>
            <a:r>
              <a:rPr lang="en-US" dirty="0"/>
              <a:t>III</a:t>
            </a:r>
          </a:p>
        </p:txBody>
      </p:sp>
      <p:sp>
        <p:nvSpPr>
          <p:cNvPr id="29" name="Text Placeholder 3">
            <a:extLst>
              <a:ext uri="{FF2B5EF4-FFF2-40B4-BE49-F238E27FC236}">
                <a16:creationId xmlns:a16="http://schemas.microsoft.com/office/drawing/2014/main" id="{2A88624B-C074-B305-9515-9368D2EF1DFC}"/>
              </a:ext>
            </a:extLst>
          </p:cNvPr>
          <p:cNvSpPr>
            <a:spLocks noGrp="1"/>
          </p:cNvSpPr>
          <p:nvPr>
            <p:ph type="body" sz="half" idx="42" hasCustomPrompt="1"/>
          </p:nvPr>
        </p:nvSpPr>
        <p:spPr>
          <a:xfrm>
            <a:off x="1426623" y="4058013"/>
            <a:ext cx="8814656" cy="722376"/>
          </a:xfrm>
        </p:spPr>
        <p:txBody>
          <a:bodyPr>
            <a:noAutofit/>
          </a:bodyPr>
          <a:lstStyle>
            <a:lvl1pPr marL="0" indent="0" algn="l" defTabSz="1280160">
              <a:spcBef>
                <a:spcPts val="0"/>
              </a:spcBef>
              <a:buNone/>
              <a:defRPr sz="1600"/>
            </a:lvl1pPr>
          </a:lstStyle>
          <a:p>
            <a:pPr lvl="0"/>
            <a:r>
              <a:rPr lang="en-US" dirty="0"/>
              <a:t>Add time.	Tab to add topic title. Second line, tab to add details of topic.</a:t>
            </a:r>
          </a:p>
        </p:txBody>
      </p:sp>
      <p:grpSp>
        <p:nvGrpSpPr>
          <p:cNvPr id="23" name="Group 22">
            <a:extLst>
              <a:ext uri="{FF2B5EF4-FFF2-40B4-BE49-F238E27FC236}">
                <a16:creationId xmlns:a16="http://schemas.microsoft.com/office/drawing/2014/main" id="{D1B78016-C398-7A33-D3F2-599298D552FA}"/>
              </a:ext>
              <a:ext uri="{C183D7F6-B498-43B3-948B-1728B52AA6E4}">
                <adec:decorative xmlns:adec="http://schemas.microsoft.com/office/drawing/2017/decorative" val="1"/>
              </a:ext>
            </a:extLst>
          </p:cNvPr>
          <p:cNvGrpSpPr/>
          <p:nvPr userDrawn="1"/>
        </p:nvGrpSpPr>
        <p:grpSpPr>
          <a:xfrm>
            <a:off x="731520" y="4854198"/>
            <a:ext cx="457200" cy="457200"/>
            <a:chOff x="815244" y="2594142"/>
            <a:chExt cx="685800" cy="685800"/>
          </a:xfrm>
        </p:grpSpPr>
        <p:sp>
          <p:nvSpPr>
            <p:cNvPr id="24" name="Oval 23">
              <a:extLst>
                <a:ext uri="{FF2B5EF4-FFF2-40B4-BE49-F238E27FC236}">
                  <a16:creationId xmlns:a16="http://schemas.microsoft.com/office/drawing/2014/main" id="{CEAEEC55-54A6-50FA-2012-028CA49F8C4F}"/>
                </a:ext>
              </a:extLst>
            </p:cNvPr>
            <p:cNvSpPr/>
            <p:nvPr userDrawn="1"/>
          </p:nvSpPr>
          <p:spPr>
            <a:xfrm>
              <a:off x="815244" y="2594142"/>
              <a:ext cx="685800" cy="685800"/>
            </a:xfrm>
            <a:prstGeom prst="ellipse">
              <a:avLst/>
            </a:prstGeom>
            <a:solidFill>
              <a:schemeClr val="bg1"/>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25" name="Oval 24">
              <a:extLst>
                <a:ext uri="{FF2B5EF4-FFF2-40B4-BE49-F238E27FC236}">
                  <a16:creationId xmlns:a16="http://schemas.microsoft.com/office/drawing/2014/main" id="{BBB3EBC9-9E40-9E0F-DC91-C8AEA5295B30}"/>
                </a:ext>
              </a:extLst>
            </p:cNvPr>
            <p:cNvSpPr/>
            <p:nvPr userDrawn="1"/>
          </p:nvSpPr>
          <p:spPr>
            <a:xfrm>
              <a:off x="860964" y="2642301"/>
              <a:ext cx="594360" cy="594360"/>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grpSp>
      <p:sp>
        <p:nvSpPr>
          <p:cNvPr id="26" name="Text Placeholder 3">
            <a:extLst>
              <a:ext uri="{FF2B5EF4-FFF2-40B4-BE49-F238E27FC236}">
                <a16:creationId xmlns:a16="http://schemas.microsoft.com/office/drawing/2014/main" id="{5DBC56AA-4DFB-012D-C9BF-028CF69E90D4}"/>
              </a:ext>
              <a:ext uri="{C183D7F6-B498-43B3-948B-1728B52AA6E4}">
                <adec:decorative xmlns:adec="http://schemas.microsoft.com/office/drawing/2017/decorative" val="0"/>
              </a:ext>
            </a:extLst>
          </p:cNvPr>
          <p:cNvSpPr>
            <a:spLocks noGrp="1"/>
          </p:cNvSpPr>
          <p:nvPr>
            <p:ph type="body" sz="half" idx="40" hasCustomPrompt="1"/>
          </p:nvPr>
        </p:nvSpPr>
        <p:spPr>
          <a:xfrm>
            <a:off x="762000" y="4928333"/>
            <a:ext cx="396240" cy="330197"/>
          </a:xfrm>
        </p:spPr>
        <p:txBody>
          <a:bodyPr wrap="square" anchor="ctr" anchorCtr="0">
            <a:noAutofit/>
          </a:bodyPr>
          <a:lstStyle>
            <a:lvl1pPr marL="0" indent="0" algn="ctr">
              <a:buFont typeface="Arial" panose="020B0604020202020204" pitchFamily="34" charset="0"/>
              <a:buNone/>
              <a:defRPr sz="1400">
                <a:solidFill>
                  <a:schemeClr val="bg1"/>
                </a:solidFill>
              </a:defRPr>
            </a:lvl1pPr>
          </a:lstStyle>
          <a:p>
            <a:pPr lvl="0"/>
            <a:r>
              <a:rPr lang="en-US" dirty="0"/>
              <a:t>IV</a:t>
            </a:r>
          </a:p>
        </p:txBody>
      </p:sp>
      <p:sp>
        <p:nvSpPr>
          <p:cNvPr id="30" name="Text Placeholder 3">
            <a:extLst>
              <a:ext uri="{FF2B5EF4-FFF2-40B4-BE49-F238E27FC236}">
                <a16:creationId xmlns:a16="http://schemas.microsoft.com/office/drawing/2014/main" id="{0B1B9AED-033A-73CF-0A63-960774D8A44E}"/>
              </a:ext>
            </a:extLst>
          </p:cNvPr>
          <p:cNvSpPr>
            <a:spLocks noGrp="1"/>
          </p:cNvSpPr>
          <p:nvPr>
            <p:ph type="body" sz="half" idx="43" hasCustomPrompt="1"/>
          </p:nvPr>
        </p:nvSpPr>
        <p:spPr>
          <a:xfrm>
            <a:off x="1426622" y="4940034"/>
            <a:ext cx="8814656" cy="722376"/>
          </a:xfrm>
        </p:spPr>
        <p:txBody>
          <a:bodyPr>
            <a:noAutofit/>
          </a:bodyPr>
          <a:lstStyle>
            <a:lvl1pPr marL="0" indent="0" algn="l" defTabSz="1280160">
              <a:spcBef>
                <a:spcPts val="0"/>
              </a:spcBef>
              <a:buNone/>
              <a:defRPr sz="1600"/>
            </a:lvl1pPr>
          </a:lstStyle>
          <a:p>
            <a:pPr lvl="0"/>
            <a:r>
              <a:rPr lang="en-US" dirty="0"/>
              <a:t>Add time.	Tab to add topic title. Second line, tab to add details of topic.</a:t>
            </a:r>
          </a:p>
        </p:txBody>
      </p:sp>
      <p:sp>
        <p:nvSpPr>
          <p:cNvPr id="9" name="Footer Placeholder 4">
            <a:extLst>
              <a:ext uri="{FF2B5EF4-FFF2-40B4-BE49-F238E27FC236}">
                <a16:creationId xmlns:a16="http://schemas.microsoft.com/office/drawing/2014/main" id="{5DE53076-6283-3D07-8C30-560B8C8E0248}"/>
              </a:ext>
              <a:ext uri="{C183D7F6-B498-43B3-948B-1728B52AA6E4}">
                <adec:decorative xmlns:adec="http://schemas.microsoft.com/office/drawing/2017/decorative" val="1"/>
              </a:ext>
            </a:extLst>
          </p:cNvPr>
          <p:cNvSpPr>
            <a:spLocks noGrp="1"/>
          </p:cNvSpPr>
          <p:nvPr>
            <p:ph type="ftr" sz="quarter" idx="3"/>
          </p:nvPr>
        </p:nvSpPr>
        <p:spPr>
          <a:xfrm>
            <a:off x="3216441" y="6428232"/>
            <a:ext cx="8101263" cy="365125"/>
          </a:xfrm>
          <a:prstGeom prst="rect">
            <a:avLst/>
          </a:prstGeom>
        </p:spPr>
        <p:txBody>
          <a:bodyPr vert="horz" lIns="91440" tIns="45720" rIns="91440" bIns="45720" rtlCol="0" anchor="ctr"/>
          <a:lstStyle>
            <a:lvl1pPr algn="r">
              <a:defRPr sz="1000" b="0">
                <a:solidFill>
                  <a:schemeClr val="bg1"/>
                </a:solidFill>
              </a:defRPr>
            </a:lvl1pPr>
          </a:lstStyle>
          <a:p>
            <a:r>
              <a:rPr lang="en-US" dirty="0"/>
              <a:t>View &gt;&gt; Header and Footer &gt;&gt; Add Unit, Office, or Department Name</a:t>
            </a:r>
          </a:p>
        </p:txBody>
      </p:sp>
      <p:sp>
        <p:nvSpPr>
          <p:cNvPr id="11" name="TextBox 10">
            <a:extLst>
              <a:ext uri="{FF2B5EF4-FFF2-40B4-BE49-F238E27FC236}">
                <a16:creationId xmlns:a16="http://schemas.microsoft.com/office/drawing/2014/main" id="{5B339DEA-6388-2CEA-D273-8C5DE2B97F57}"/>
              </a:ext>
              <a:ext uri="{C183D7F6-B498-43B3-948B-1728B52AA6E4}">
                <adec:decorative xmlns:adec="http://schemas.microsoft.com/office/drawing/2017/decorative" val="1"/>
              </a:ext>
            </a:extLst>
          </p:cNvPr>
          <p:cNvSpPr txBox="1"/>
          <p:nvPr userDrawn="1"/>
        </p:nvSpPr>
        <p:spPr>
          <a:xfrm>
            <a:off x="11430692" y="6483096"/>
            <a:ext cx="528705" cy="246221"/>
          </a:xfrm>
          <a:prstGeom prst="rect">
            <a:avLst/>
          </a:prstGeom>
          <a:noFill/>
        </p:spPr>
        <p:txBody>
          <a:bodyPr wrap="square" rtlCol="0" anchor="ctr" anchorCtr="0">
            <a:spAutoFit/>
          </a:bodyPr>
          <a:lstStyle/>
          <a:p>
            <a:pPr algn="ctr"/>
            <a:fld id="{EBC9AC92-EC09-C846-AF8D-0ACA08F55242}" type="slidenum">
              <a:rPr lang="en-US" sz="1000" smtClean="0">
                <a:solidFill>
                  <a:schemeClr val="bg1"/>
                </a:solidFill>
                <a:latin typeface="+mn-lt"/>
                <a:ea typeface="Tahoma" panose="020B0604030504040204" pitchFamily="34" charset="0"/>
                <a:cs typeface="Tahoma" panose="020B0604030504040204" pitchFamily="34" charset="0"/>
              </a:rPr>
              <a:pPr algn="ctr"/>
              <a:t>‹#›</a:t>
            </a:fld>
            <a:endParaRPr lang="en-US" sz="1000" dirty="0">
              <a:solidFill>
                <a:schemeClr val="bg1"/>
              </a:solidFill>
              <a:latin typeface="+mn-lt"/>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531412822"/>
      </p:ext>
    </p:extLst>
  </p:cSld>
  <p:clrMapOvr>
    <a:masterClrMapping/>
  </p:clrMapOvr>
  <p:extLst>
    <p:ext uri="{DCECCB84-F9BA-43D5-87BE-67443E8EF086}">
      <p15:sldGuideLst xmlns:p15="http://schemas.microsoft.com/office/powerpoint/2012/main">
        <p15:guide id="1" orient="horz" pos="336">
          <p15:clr>
            <a:srgbClr val="FBAE40"/>
          </p15:clr>
        </p15:guide>
        <p15:guide id="2" pos="456">
          <p15:clr>
            <a:srgbClr val="FBAE40"/>
          </p15:clr>
        </p15:guide>
        <p15:guide id="3" pos="7224">
          <p15:clr>
            <a:srgbClr val="FBAE40"/>
          </p15:clr>
        </p15:guide>
        <p15:guide id="4" pos="3840">
          <p15:clr>
            <a:srgbClr val="FBAE40"/>
          </p15:clr>
        </p15:guide>
        <p15:guide id="7" orient="horz"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 Column Agenda">
    <p:spTree>
      <p:nvGrpSpPr>
        <p:cNvPr id="1" name=""/>
        <p:cNvGrpSpPr/>
        <p:nvPr/>
      </p:nvGrpSpPr>
      <p:grpSpPr>
        <a:xfrm>
          <a:off x="0" y="0"/>
          <a:ext cx="0" cy="0"/>
          <a:chOff x="0" y="0"/>
          <a:chExt cx="0" cy="0"/>
        </a:xfrm>
      </p:grpSpPr>
      <p:sp>
        <p:nvSpPr>
          <p:cNvPr id="22" name="Title 1">
            <a:extLst>
              <a:ext uri="{FF2B5EF4-FFF2-40B4-BE49-F238E27FC236}">
                <a16:creationId xmlns:a16="http://schemas.microsoft.com/office/drawing/2014/main" id="{BE68DE55-0579-EC46-BD52-181870AFB63C}"/>
              </a:ext>
            </a:extLst>
          </p:cNvPr>
          <p:cNvSpPr>
            <a:spLocks noGrp="1"/>
          </p:cNvSpPr>
          <p:nvPr>
            <p:ph type="title" hasCustomPrompt="1"/>
          </p:nvPr>
        </p:nvSpPr>
        <p:spPr>
          <a:xfrm>
            <a:off x="731520" y="548640"/>
            <a:ext cx="9509760" cy="594360"/>
          </a:xfrm>
        </p:spPr>
        <p:txBody>
          <a:bodyPr lIns="0" tIns="0" rIns="0" bIns="0" anchor="t">
            <a:noAutofit/>
          </a:bodyPr>
          <a:lstStyle>
            <a:lvl1pPr>
              <a:lnSpc>
                <a:spcPct val="90000"/>
              </a:lnSpc>
              <a:defRPr>
                <a:latin typeface="+mj-lt"/>
                <a:ea typeface="Roboto" panose="02000000000000000000" pitchFamily="2" charset="0"/>
              </a:defRPr>
            </a:lvl1pPr>
          </a:lstStyle>
          <a:p>
            <a:r>
              <a:rPr lang="en-US" dirty="0"/>
              <a:t>Click to Edit Agenda Title</a:t>
            </a:r>
          </a:p>
        </p:txBody>
      </p:sp>
      <p:sp>
        <p:nvSpPr>
          <p:cNvPr id="2" name="Text Placeholder 3">
            <a:extLst>
              <a:ext uri="{FF2B5EF4-FFF2-40B4-BE49-F238E27FC236}">
                <a16:creationId xmlns:a16="http://schemas.microsoft.com/office/drawing/2014/main" id="{7A4A978E-BA07-B851-1753-FAB17CB45B4C}"/>
              </a:ext>
            </a:extLst>
          </p:cNvPr>
          <p:cNvSpPr>
            <a:spLocks noGrp="1"/>
          </p:cNvSpPr>
          <p:nvPr>
            <p:ph type="body" sz="half" idx="34" hasCustomPrompt="1"/>
          </p:nvPr>
        </p:nvSpPr>
        <p:spPr>
          <a:xfrm>
            <a:off x="731520" y="1143000"/>
            <a:ext cx="9509760" cy="415155"/>
          </a:xfrm>
        </p:spPr>
        <p:txBody>
          <a:bodyPr anchor="t" anchorCtr="0">
            <a:noAutofit/>
          </a:bodyPr>
          <a:lstStyle>
            <a:lvl1pPr marL="0" indent="0" algn="l">
              <a:buNone/>
              <a:defRPr sz="2000" cap="all" spc="200" baseline="0">
                <a:solidFill>
                  <a:schemeClr val="accent1"/>
                </a:solidFill>
              </a:defRPr>
            </a:lvl1pPr>
          </a:lstStyle>
          <a:p>
            <a:pPr lvl="0"/>
            <a:r>
              <a:rPr lang="en-US" dirty="0"/>
              <a:t>Click to edit RED Subhead</a:t>
            </a:r>
          </a:p>
        </p:txBody>
      </p:sp>
      <p:sp>
        <p:nvSpPr>
          <p:cNvPr id="5" name="Rectangle 4">
            <a:extLst>
              <a:ext uri="{FF2B5EF4-FFF2-40B4-BE49-F238E27FC236}">
                <a16:creationId xmlns:a16="http://schemas.microsoft.com/office/drawing/2014/main" id="{F949287A-A2DF-CC22-AC03-9BABFF312CC4}"/>
              </a:ext>
              <a:ext uri="{C183D7F6-B498-43B3-948B-1728B52AA6E4}">
                <adec:decorative xmlns:adec="http://schemas.microsoft.com/office/drawing/2017/decorative" val="0"/>
              </a:ext>
            </a:extLst>
          </p:cNvPr>
          <p:cNvSpPr/>
          <p:nvPr userDrawn="1"/>
        </p:nvSpPr>
        <p:spPr>
          <a:xfrm>
            <a:off x="0" y="6334484"/>
            <a:ext cx="12192000" cy="523516"/>
          </a:xfrm>
          <a:prstGeom prst="rect">
            <a:avLst/>
          </a:prstGeom>
          <a:solidFill>
            <a:srgbClr val="CC00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grpSp>
        <p:nvGrpSpPr>
          <p:cNvPr id="3" name="Group 2">
            <a:extLst>
              <a:ext uri="{FF2B5EF4-FFF2-40B4-BE49-F238E27FC236}">
                <a16:creationId xmlns:a16="http://schemas.microsoft.com/office/drawing/2014/main" id="{E2264EFD-38A6-5A33-56A1-ED6BBC63E1D1}"/>
              </a:ext>
              <a:ext uri="{C183D7F6-B498-43B3-948B-1728B52AA6E4}">
                <adec:decorative xmlns:adec="http://schemas.microsoft.com/office/drawing/2017/decorative" val="1"/>
              </a:ext>
            </a:extLst>
          </p:cNvPr>
          <p:cNvGrpSpPr/>
          <p:nvPr userDrawn="1"/>
        </p:nvGrpSpPr>
        <p:grpSpPr>
          <a:xfrm>
            <a:off x="731520" y="2161251"/>
            <a:ext cx="457200" cy="457200"/>
            <a:chOff x="815244" y="2594142"/>
            <a:chExt cx="685800" cy="685800"/>
          </a:xfrm>
        </p:grpSpPr>
        <p:sp>
          <p:nvSpPr>
            <p:cNvPr id="4" name="Oval 3">
              <a:extLst>
                <a:ext uri="{FF2B5EF4-FFF2-40B4-BE49-F238E27FC236}">
                  <a16:creationId xmlns:a16="http://schemas.microsoft.com/office/drawing/2014/main" id="{80A51B68-BEB0-CC21-8E36-09657FE212A7}"/>
                </a:ext>
              </a:extLst>
            </p:cNvPr>
            <p:cNvSpPr/>
            <p:nvPr userDrawn="1"/>
          </p:nvSpPr>
          <p:spPr>
            <a:xfrm>
              <a:off x="815244" y="2594142"/>
              <a:ext cx="685800" cy="685800"/>
            </a:xfrm>
            <a:prstGeom prst="ellipse">
              <a:avLst/>
            </a:prstGeom>
            <a:solidFill>
              <a:schemeClr val="bg1"/>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8" name="Oval 7">
              <a:extLst>
                <a:ext uri="{FF2B5EF4-FFF2-40B4-BE49-F238E27FC236}">
                  <a16:creationId xmlns:a16="http://schemas.microsoft.com/office/drawing/2014/main" id="{9BA66933-B060-DB22-C2BB-5FEC3D18BC64}"/>
                </a:ext>
              </a:extLst>
            </p:cNvPr>
            <p:cNvSpPr/>
            <p:nvPr userDrawn="1"/>
          </p:nvSpPr>
          <p:spPr>
            <a:xfrm>
              <a:off x="860964" y="2642301"/>
              <a:ext cx="594360" cy="594360"/>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grpSp>
      <p:pic>
        <p:nvPicPr>
          <p:cNvPr id="6" name="Picture 5">
            <a:extLst>
              <a:ext uri="{FF2B5EF4-FFF2-40B4-BE49-F238E27FC236}">
                <a16:creationId xmlns:a16="http://schemas.microsoft.com/office/drawing/2014/main" id="{98979485-C427-5035-1402-E0AFA90ACD5A}"/>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31520" y="6427078"/>
            <a:ext cx="1141293" cy="338328"/>
          </a:xfrm>
          <a:prstGeom prst="rect">
            <a:avLst/>
          </a:prstGeom>
        </p:spPr>
      </p:pic>
      <p:sp>
        <p:nvSpPr>
          <p:cNvPr id="9" name="Footer Placeholder 4">
            <a:extLst>
              <a:ext uri="{FF2B5EF4-FFF2-40B4-BE49-F238E27FC236}">
                <a16:creationId xmlns:a16="http://schemas.microsoft.com/office/drawing/2014/main" id="{5DE53076-6283-3D07-8C30-560B8C8E0248}"/>
              </a:ext>
              <a:ext uri="{C183D7F6-B498-43B3-948B-1728B52AA6E4}">
                <adec:decorative xmlns:adec="http://schemas.microsoft.com/office/drawing/2017/decorative" val="1"/>
              </a:ext>
            </a:extLst>
          </p:cNvPr>
          <p:cNvSpPr>
            <a:spLocks noGrp="1"/>
          </p:cNvSpPr>
          <p:nvPr>
            <p:ph type="ftr" sz="quarter" idx="3"/>
          </p:nvPr>
        </p:nvSpPr>
        <p:spPr>
          <a:xfrm>
            <a:off x="3216441" y="6428232"/>
            <a:ext cx="8101263" cy="365125"/>
          </a:xfrm>
          <a:prstGeom prst="rect">
            <a:avLst/>
          </a:prstGeom>
        </p:spPr>
        <p:txBody>
          <a:bodyPr vert="horz" lIns="91440" tIns="45720" rIns="91440" bIns="45720" rtlCol="0" anchor="ctr"/>
          <a:lstStyle>
            <a:lvl1pPr algn="r">
              <a:defRPr sz="1000" b="0">
                <a:solidFill>
                  <a:schemeClr val="bg1"/>
                </a:solidFill>
              </a:defRPr>
            </a:lvl1pPr>
          </a:lstStyle>
          <a:p>
            <a:r>
              <a:rPr lang="en-US"/>
              <a:t>View &gt;&gt; Header and Footer &gt;&gt; Add Unit, Office, or Department Name</a:t>
            </a:r>
          </a:p>
        </p:txBody>
      </p:sp>
      <p:sp>
        <p:nvSpPr>
          <p:cNvPr id="10" name="Oval 9">
            <a:extLst>
              <a:ext uri="{FF2B5EF4-FFF2-40B4-BE49-F238E27FC236}">
                <a16:creationId xmlns:a16="http://schemas.microsoft.com/office/drawing/2014/main" id="{52AFF519-2525-1F6E-0AD2-8AEBC4CDCC11}"/>
              </a:ext>
              <a:ext uri="{C183D7F6-B498-43B3-948B-1728B52AA6E4}">
                <adec:decorative xmlns:adec="http://schemas.microsoft.com/office/drawing/2017/decorative" val="1"/>
              </a:ext>
            </a:extLst>
          </p:cNvPr>
          <p:cNvSpPr/>
          <p:nvPr userDrawn="1"/>
        </p:nvSpPr>
        <p:spPr>
          <a:xfrm>
            <a:off x="11540912" y="6442110"/>
            <a:ext cx="308264" cy="308264"/>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5B339DEA-6388-2CEA-D273-8C5DE2B97F57}"/>
              </a:ext>
              <a:ext uri="{C183D7F6-B498-43B3-948B-1728B52AA6E4}">
                <adec:decorative xmlns:adec="http://schemas.microsoft.com/office/drawing/2017/decorative" val="1"/>
              </a:ext>
            </a:extLst>
          </p:cNvPr>
          <p:cNvSpPr txBox="1"/>
          <p:nvPr userDrawn="1"/>
        </p:nvSpPr>
        <p:spPr>
          <a:xfrm>
            <a:off x="11430692" y="6483096"/>
            <a:ext cx="528705" cy="246221"/>
          </a:xfrm>
          <a:prstGeom prst="rect">
            <a:avLst/>
          </a:prstGeom>
          <a:noFill/>
        </p:spPr>
        <p:txBody>
          <a:bodyPr wrap="square" rtlCol="0" anchor="ctr" anchorCtr="0">
            <a:spAutoFit/>
          </a:bodyPr>
          <a:lstStyle/>
          <a:p>
            <a:pPr algn="ctr"/>
            <a:fld id="{EBC9AC92-EC09-C846-AF8D-0ACA08F55242}" type="slidenum">
              <a:rPr lang="en-US" sz="1000" smtClean="0">
                <a:solidFill>
                  <a:schemeClr val="bg1"/>
                </a:solidFill>
                <a:latin typeface="+mn-lt"/>
                <a:ea typeface="Tahoma" panose="020B0604030504040204" pitchFamily="34" charset="0"/>
                <a:cs typeface="Tahoma" panose="020B0604030504040204" pitchFamily="34" charset="0"/>
              </a:rPr>
              <a:pPr algn="ctr"/>
              <a:t>‹#›</a:t>
            </a:fld>
            <a:endParaRPr lang="en-US" sz="1000">
              <a:solidFill>
                <a:schemeClr val="bg1"/>
              </a:solidFill>
              <a:latin typeface="+mn-lt"/>
              <a:ea typeface="Tahoma" panose="020B0604030504040204" pitchFamily="34" charset="0"/>
              <a:cs typeface="Tahoma" panose="020B0604030504040204" pitchFamily="34" charset="0"/>
            </a:endParaRPr>
          </a:p>
        </p:txBody>
      </p:sp>
      <p:sp>
        <p:nvSpPr>
          <p:cNvPr id="12" name="Text Placeholder 3">
            <a:extLst>
              <a:ext uri="{FF2B5EF4-FFF2-40B4-BE49-F238E27FC236}">
                <a16:creationId xmlns:a16="http://schemas.microsoft.com/office/drawing/2014/main" id="{A5992EB7-4CA7-1329-0E81-9C89BC54893B}"/>
              </a:ext>
            </a:extLst>
          </p:cNvPr>
          <p:cNvSpPr>
            <a:spLocks noGrp="1"/>
          </p:cNvSpPr>
          <p:nvPr>
            <p:ph type="body" sz="half" idx="37" hasCustomPrompt="1"/>
          </p:nvPr>
        </p:nvSpPr>
        <p:spPr>
          <a:xfrm>
            <a:off x="762000" y="2235386"/>
            <a:ext cx="396240" cy="330197"/>
          </a:xfrm>
        </p:spPr>
        <p:txBody>
          <a:bodyPr wrap="square" anchor="ctr" anchorCtr="0">
            <a:noAutofit/>
          </a:bodyPr>
          <a:lstStyle>
            <a:lvl1pPr marL="0" indent="0" algn="ctr">
              <a:buFont typeface="Arial" panose="020B0604020202020204" pitchFamily="34" charset="0"/>
              <a:buNone/>
              <a:defRPr sz="1400">
                <a:solidFill>
                  <a:schemeClr val="bg1"/>
                </a:solidFill>
              </a:defRPr>
            </a:lvl1pPr>
          </a:lstStyle>
          <a:p>
            <a:pPr lvl="0"/>
            <a:r>
              <a:rPr lang="en-US" dirty="0"/>
              <a:t>I</a:t>
            </a:r>
          </a:p>
        </p:txBody>
      </p:sp>
      <p:sp>
        <p:nvSpPr>
          <p:cNvPr id="14" name="Text Placeholder 3">
            <a:extLst>
              <a:ext uri="{FF2B5EF4-FFF2-40B4-BE49-F238E27FC236}">
                <a16:creationId xmlns:a16="http://schemas.microsoft.com/office/drawing/2014/main" id="{6627A672-FF04-E996-F9F3-4C2937165585}"/>
              </a:ext>
            </a:extLst>
          </p:cNvPr>
          <p:cNvSpPr>
            <a:spLocks noGrp="1"/>
          </p:cNvSpPr>
          <p:nvPr>
            <p:ph type="body" sz="half" idx="36" hasCustomPrompt="1"/>
          </p:nvPr>
        </p:nvSpPr>
        <p:spPr>
          <a:xfrm>
            <a:off x="1426623" y="2284468"/>
            <a:ext cx="4297680" cy="722376"/>
          </a:xfrm>
        </p:spPr>
        <p:txBody>
          <a:bodyPr>
            <a:noAutofit/>
          </a:bodyPr>
          <a:lstStyle>
            <a:lvl1pPr marL="0" indent="0" algn="l" defTabSz="1280160">
              <a:spcBef>
                <a:spcPts val="0"/>
              </a:spcBef>
              <a:buNone/>
              <a:defRPr sz="1600"/>
            </a:lvl1pPr>
          </a:lstStyle>
          <a:p>
            <a:pPr lvl="0"/>
            <a:r>
              <a:rPr lang="en-US" dirty="0"/>
              <a:t>Add time. Tab to add topic title. Second line, tab to add details of topic.</a:t>
            </a:r>
          </a:p>
        </p:txBody>
      </p:sp>
      <p:grpSp>
        <p:nvGrpSpPr>
          <p:cNvPr id="13" name="Group 12">
            <a:extLst>
              <a:ext uri="{FF2B5EF4-FFF2-40B4-BE49-F238E27FC236}">
                <a16:creationId xmlns:a16="http://schemas.microsoft.com/office/drawing/2014/main" id="{6863CF20-CEBD-E70B-3419-917C52324D4B}"/>
              </a:ext>
              <a:ext uri="{C183D7F6-B498-43B3-948B-1728B52AA6E4}">
                <adec:decorative xmlns:adec="http://schemas.microsoft.com/office/drawing/2017/decorative" val="1"/>
              </a:ext>
            </a:extLst>
          </p:cNvPr>
          <p:cNvGrpSpPr/>
          <p:nvPr userDrawn="1"/>
        </p:nvGrpSpPr>
        <p:grpSpPr>
          <a:xfrm>
            <a:off x="734420" y="3058900"/>
            <a:ext cx="457200" cy="457200"/>
            <a:chOff x="815244" y="2594142"/>
            <a:chExt cx="685800" cy="685800"/>
          </a:xfrm>
        </p:grpSpPr>
        <p:sp>
          <p:nvSpPr>
            <p:cNvPr id="15" name="Oval 14">
              <a:extLst>
                <a:ext uri="{FF2B5EF4-FFF2-40B4-BE49-F238E27FC236}">
                  <a16:creationId xmlns:a16="http://schemas.microsoft.com/office/drawing/2014/main" id="{37B40FCA-D093-17D9-9862-D22B4642943B}"/>
                </a:ext>
              </a:extLst>
            </p:cNvPr>
            <p:cNvSpPr/>
            <p:nvPr userDrawn="1"/>
          </p:nvSpPr>
          <p:spPr>
            <a:xfrm>
              <a:off x="815244" y="2594142"/>
              <a:ext cx="685800" cy="685800"/>
            </a:xfrm>
            <a:prstGeom prst="ellipse">
              <a:avLst/>
            </a:prstGeom>
            <a:solidFill>
              <a:schemeClr val="bg1"/>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16" name="Oval 15">
              <a:extLst>
                <a:ext uri="{FF2B5EF4-FFF2-40B4-BE49-F238E27FC236}">
                  <a16:creationId xmlns:a16="http://schemas.microsoft.com/office/drawing/2014/main" id="{4ADF794A-2AEA-5C18-2596-FC97AB333B6B}"/>
                </a:ext>
              </a:extLst>
            </p:cNvPr>
            <p:cNvSpPr/>
            <p:nvPr userDrawn="1"/>
          </p:nvSpPr>
          <p:spPr>
            <a:xfrm>
              <a:off x="860964" y="2642301"/>
              <a:ext cx="594360" cy="594360"/>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grpSp>
      <p:sp>
        <p:nvSpPr>
          <p:cNvPr id="17" name="Text Placeholder 3">
            <a:extLst>
              <a:ext uri="{FF2B5EF4-FFF2-40B4-BE49-F238E27FC236}">
                <a16:creationId xmlns:a16="http://schemas.microsoft.com/office/drawing/2014/main" id="{2D6A2CA4-F7D0-C738-D52C-78D3C975AE4B}"/>
              </a:ext>
            </a:extLst>
          </p:cNvPr>
          <p:cNvSpPr>
            <a:spLocks noGrp="1"/>
          </p:cNvSpPr>
          <p:nvPr>
            <p:ph type="body" sz="half" idx="38" hasCustomPrompt="1"/>
          </p:nvPr>
        </p:nvSpPr>
        <p:spPr>
          <a:xfrm>
            <a:off x="764900" y="3127376"/>
            <a:ext cx="396240" cy="330197"/>
          </a:xfrm>
        </p:spPr>
        <p:txBody>
          <a:bodyPr wrap="square" anchor="ctr" anchorCtr="0">
            <a:noAutofit/>
          </a:bodyPr>
          <a:lstStyle>
            <a:lvl1pPr marL="0" indent="0" algn="ctr">
              <a:buFont typeface="Arial" panose="020B0604020202020204" pitchFamily="34" charset="0"/>
              <a:buNone/>
              <a:defRPr sz="1400">
                <a:solidFill>
                  <a:schemeClr val="bg1"/>
                </a:solidFill>
              </a:defRPr>
            </a:lvl1pPr>
          </a:lstStyle>
          <a:p>
            <a:pPr lvl="0"/>
            <a:r>
              <a:rPr lang="en-US" dirty="0"/>
              <a:t>II</a:t>
            </a:r>
          </a:p>
        </p:txBody>
      </p:sp>
      <p:sp>
        <p:nvSpPr>
          <p:cNvPr id="28" name="Text Placeholder 3">
            <a:extLst>
              <a:ext uri="{FF2B5EF4-FFF2-40B4-BE49-F238E27FC236}">
                <a16:creationId xmlns:a16="http://schemas.microsoft.com/office/drawing/2014/main" id="{9DD4B3A6-2047-E4A6-2CA1-71908348F7A0}"/>
              </a:ext>
            </a:extLst>
          </p:cNvPr>
          <p:cNvSpPr>
            <a:spLocks noGrp="1"/>
          </p:cNvSpPr>
          <p:nvPr>
            <p:ph type="body" sz="half" idx="41" hasCustomPrompt="1"/>
          </p:nvPr>
        </p:nvSpPr>
        <p:spPr>
          <a:xfrm>
            <a:off x="1426622" y="3166489"/>
            <a:ext cx="4297680" cy="722376"/>
          </a:xfrm>
        </p:spPr>
        <p:txBody>
          <a:bodyPr>
            <a:noAutofit/>
          </a:bodyPr>
          <a:lstStyle>
            <a:lvl1pPr marL="0" indent="0" algn="l" defTabSz="1280160">
              <a:spcBef>
                <a:spcPts val="0"/>
              </a:spcBef>
              <a:buNone/>
              <a:defRPr sz="1600"/>
            </a:lvl1pPr>
          </a:lstStyle>
          <a:p>
            <a:pPr lvl="0"/>
            <a:r>
              <a:rPr lang="en-US" dirty="0"/>
              <a:t>Add time. Tab to add topic title. Second line, tab to add details of topic.</a:t>
            </a:r>
          </a:p>
        </p:txBody>
      </p:sp>
      <p:grpSp>
        <p:nvGrpSpPr>
          <p:cNvPr id="18" name="Group 17">
            <a:extLst>
              <a:ext uri="{FF2B5EF4-FFF2-40B4-BE49-F238E27FC236}">
                <a16:creationId xmlns:a16="http://schemas.microsoft.com/office/drawing/2014/main" id="{7468F569-652A-740D-CE67-8E72A6F83634}"/>
              </a:ext>
              <a:ext uri="{C183D7F6-B498-43B3-948B-1728B52AA6E4}">
                <adec:decorative xmlns:adec="http://schemas.microsoft.com/office/drawing/2017/decorative" val="1"/>
              </a:ext>
            </a:extLst>
          </p:cNvPr>
          <p:cNvGrpSpPr/>
          <p:nvPr userDrawn="1"/>
        </p:nvGrpSpPr>
        <p:grpSpPr>
          <a:xfrm>
            <a:off x="731520" y="3956549"/>
            <a:ext cx="457200" cy="457200"/>
            <a:chOff x="815244" y="2594142"/>
            <a:chExt cx="685800" cy="685800"/>
          </a:xfrm>
        </p:grpSpPr>
        <p:sp>
          <p:nvSpPr>
            <p:cNvPr id="19" name="Oval 18">
              <a:extLst>
                <a:ext uri="{FF2B5EF4-FFF2-40B4-BE49-F238E27FC236}">
                  <a16:creationId xmlns:a16="http://schemas.microsoft.com/office/drawing/2014/main" id="{4716B283-769F-A140-2B47-25D03604929C}"/>
                </a:ext>
              </a:extLst>
            </p:cNvPr>
            <p:cNvSpPr/>
            <p:nvPr userDrawn="1"/>
          </p:nvSpPr>
          <p:spPr>
            <a:xfrm>
              <a:off x="815244" y="2594142"/>
              <a:ext cx="685800" cy="685800"/>
            </a:xfrm>
            <a:prstGeom prst="ellipse">
              <a:avLst/>
            </a:prstGeom>
            <a:solidFill>
              <a:schemeClr val="bg1"/>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20" name="Oval 19">
              <a:extLst>
                <a:ext uri="{FF2B5EF4-FFF2-40B4-BE49-F238E27FC236}">
                  <a16:creationId xmlns:a16="http://schemas.microsoft.com/office/drawing/2014/main" id="{B5DB6040-887B-8C03-C439-6CAB0EA1C6F0}"/>
                </a:ext>
              </a:extLst>
            </p:cNvPr>
            <p:cNvSpPr/>
            <p:nvPr userDrawn="1"/>
          </p:nvSpPr>
          <p:spPr>
            <a:xfrm>
              <a:off x="860964" y="2642301"/>
              <a:ext cx="594360" cy="594360"/>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grpSp>
      <p:sp>
        <p:nvSpPr>
          <p:cNvPr id="21" name="Text Placeholder 3">
            <a:extLst>
              <a:ext uri="{FF2B5EF4-FFF2-40B4-BE49-F238E27FC236}">
                <a16:creationId xmlns:a16="http://schemas.microsoft.com/office/drawing/2014/main" id="{9033E0D6-636A-61A9-7F40-11CE63B038C0}"/>
              </a:ext>
            </a:extLst>
          </p:cNvPr>
          <p:cNvSpPr>
            <a:spLocks noGrp="1"/>
          </p:cNvSpPr>
          <p:nvPr>
            <p:ph type="body" sz="half" idx="39" hasCustomPrompt="1"/>
          </p:nvPr>
        </p:nvSpPr>
        <p:spPr>
          <a:xfrm>
            <a:off x="762000" y="4028793"/>
            <a:ext cx="396240" cy="330197"/>
          </a:xfrm>
        </p:spPr>
        <p:txBody>
          <a:bodyPr wrap="square" anchor="ctr" anchorCtr="0">
            <a:noAutofit/>
          </a:bodyPr>
          <a:lstStyle>
            <a:lvl1pPr marL="0" indent="0" algn="ctr">
              <a:buFont typeface="Arial" panose="020B0604020202020204" pitchFamily="34" charset="0"/>
              <a:buNone/>
              <a:defRPr sz="1400">
                <a:solidFill>
                  <a:schemeClr val="bg1"/>
                </a:solidFill>
              </a:defRPr>
            </a:lvl1pPr>
          </a:lstStyle>
          <a:p>
            <a:pPr lvl="0"/>
            <a:r>
              <a:rPr lang="en-US" dirty="0"/>
              <a:t>III</a:t>
            </a:r>
          </a:p>
        </p:txBody>
      </p:sp>
      <p:sp>
        <p:nvSpPr>
          <p:cNvPr id="29" name="Text Placeholder 3">
            <a:extLst>
              <a:ext uri="{FF2B5EF4-FFF2-40B4-BE49-F238E27FC236}">
                <a16:creationId xmlns:a16="http://schemas.microsoft.com/office/drawing/2014/main" id="{2A88624B-C074-B305-9515-9368D2EF1DFC}"/>
              </a:ext>
            </a:extLst>
          </p:cNvPr>
          <p:cNvSpPr>
            <a:spLocks noGrp="1"/>
          </p:cNvSpPr>
          <p:nvPr>
            <p:ph type="body" sz="half" idx="42" hasCustomPrompt="1"/>
          </p:nvPr>
        </p:nvSpPr>
        <p:spPr>
          <a:xfrm>
            <a:off x="1426622" y="4058013"/>
            <a:ext cx="4297680" cy="722376"/>
          </a:xfrm>
        </p:spPr>
        <p:txBody>
          <a:bodyPr>
            <a:noAutofit/>
          </a:bodyPr>
          <a:lstStyle>
            <a:lvl1pPr marL="0" indent="0" algn="l" defTabSz="1280160">
              <a:spcBef>
                <a:spcPts val="0"/>
              </a:spcBef>
              <a:buNone/>
              <a:defRPr sz="1600"/>
            </a:lvl1pPr>
          </a:lstStyle>
          <a:p>
            <a:pPr lvl="0"/>
            <a:r>
              <a:rPr lang="en-US" dirty="0"/>
              <a:t>Add time. Tab to add topic title. Second line, tab to add details of topic.</a:t>
            </a:r>
          </a:p>
        </p:txBody>
      </p:sp>
      <p:grpSp>
        <p:nvGrpSpPr>
          <p:cNvPr id="23" name="Group 22">
            <a:extLst>
              <a:ext uri="{FF2B5EF4-FFF2-40B4-BE49-F238E27FC236}">
                <a16:creationId xmlns:a16="http://schemas.microsoft.com/office/drawing/2014/main" id="{D1B78016-C398-7A33-D3F2-599298D552FA}"/>
              </a:ext>
              <a:ext uri="{C183D7F6-B498-43B3-948B-1728B52AA6E4}">
                <adec:decorative xmlns:adec="http://schemas.microsoft.com/office/drawing/2017/decorative" val="1"/>
              </a:ext>
            </a:extLst>
          </p:cNvPr>
          <p:cNvGrpSpPr/>
          <p:nvPr userDrawn="1"/>
        </p:nvGrpSpPr>
        <p:grpSpPr>
          <a:xfrm>
            <a:off x="731520" y="4854198"/>
            <a:ext cx="457200" cy="457200"/>
            <a:chOff x="815244" y="2594142"/>
            <a:chExt cx="685800" cy="685800"/>
          </a:xfrm>
        </p:grpSpPr>
        <p:sp>
          <p:nvSpPr>
            <p:cNvPr id="24" name="Oval 23">
              <a:extLst>
                <a:ext uri="{FF2B5EF4-FFF2-40B4-BE49-F238E27FC236}">
                  <a16:creationId xmlns:a16="http://schemas.microsoft.com/office/drawing/2014/main" id="{CEAEEC55-54A6-50FA-2012-028CA49F8C4F}"/>
                </a:ext>
              </a:extLst>
            </p:cNvPr>
            <p:cNvSpPr/>
            <p:nvPr userDrawn="1"/>
          </p:nvSpPr>
          <p:spPr>
            <a:xfrm>
              <a:off x="815244" y="2594142"/>
              <a:ext cx="685800" cy="685800"/>
            </a:xfrm>
            <a:prstGeom prst="ellipse">
              <a:avLst/>
            </a:prstGeom>
            <a:solidFill>
              <a:schemeClr val="bg1"/>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25" name="Oval 24">
              <a:extLst>
                <a:ext uri="{FF2B5EF4-FFF2-40B4-BE49-F238E27FC236}">
                  <a16:creationId xmlns:a16="http://schemas.microsoft.com/office/drawing/2014/main" id="{BBB3EBC9-9E40-9E0F-DC91-C8AEA5295B30}"/>
                </a:ext>
              </a:extLst>
            </p:cNvPr>
            <p:cNvSpPr/>
            <p:nvPr userDrawn="1"/>
          </p:nvSpPr>
          <p:spPr>
            <a:xfrm>
              <a:off x="860964" y="2642301"/>
              <a:ext cx="594360" cy="594360"/>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grpSp>
      <p:sp>
        <p:nvSpPr>
          <p:cNvPr id="26" name="Text Placeholder 3">
            <a:extLst>
              <a:ext uri="{FF2B5EF4-FFF2-40B4-BE49-F238E27FC236}">
                <a16:creationId xmlns:a16="http://schemas.microsoft.com/office/drawing/2014/main" id="{5DBC56AA-4DFB-012D-C9BF-028CF69E90D4}"/>
              </a:ext>
            </a:extLst>
          </p:cNvPr>
          <p:cNvSpPr>
            <a:spLocks noGrp="1"/>
          </p:cNvSpPr>
          <p:nvPr>
            <p:ph type="body" sz="half" idx="40" hasCustomPrompt="1"/>
          </p:nvPr>
        </p:nvSpPr>
        <p:spPr>
          <a:xfrm>
            <a:off x="762000" y="4928333"/>
            <a:ext cx="396240" cy="330197"/>
          </a:xfrm>
        </p:spPr>
        <p:txBody>
          <a:bodyPr wrap="square" anchor="ctr" anchorCtr="0">
            <a:noAutofit/>
          </a:bodyPr>
          <a:lstStyle>
            <a:lvl1pPr marL="0" indent="0" algn="ctr">
              <a:buFont typeface="Arial" panose="020B0604020202020204" pitchFamily="34" charset="0"/>
              <a:buNone/>
              <a:defRPr sz="1400">
                <a:solidFill>
                  <a:schemeClr val="bg1"/>
                </a:solidFill>
              </a:defRPr>
            </a:lvl1pPr>
          </a:lstStyle>
          <a:p>
            <a:pPr lvl="0"/>
            <a:r>
              <a:rPr lang="en-US" dirty="0"/>
              <a:t>IV</a:t>
            </a:r>
          </a:p>
        </p:txBody>
      </p:sp>
      <p:sp>
        <p:nvSpPr>
          <p:cNvPr id="30" name="Text Placeholder 3">
            <a:extLst>
              <a:ext uri="{FF2B5EF4-FFF2-40B4-BE49-F238E27FC236}">
                <a16:creationId xmlns:a16="http://schemas.microsoft.com/office/drawing/2014/main" id="{0B1B9AED-033A-73CF-0A63-960774D8A44E}"/>
              </a:ext>
            </a:extLst>
          </p:cNvPr>
          <p:cNvSpPr>
            <a:spLocks noGrp="1"/>
          </p:cNvSpPr>
          <p:nvPr>
            <p:ph type="body" sz="half" idx="43" hasCustomPrompt="1"/>
          </p:nvPr>
        </p:nvSpPr>
        <p:spPr>
          <a:xfrm>
            <a:off x="1426621" y="4940034"/>
            <a:ext cx="4297680" cy="722376"/>
          </a:xfrm>
        </p:spPr>
        <p:txBody>
          <a:bodyPr>
            <a:noAutofit/>
          </a:bodyPr>
          <a:lstStyle>
            <a:lvl1pPr marL="0" indent="0" algn="l" defTabSz="1280160">
              <a:spcBef>
                <a:spcPts val="0"/>
              </a:spcBef>
              <a:buNone/>
              <a:defRPr sz="1600"/>
            </a:lvl1pPr>
          </a:lstStyle>
          <a:p>
            <a:pPr lvl="0"/>
            <a:r>
              <a:rPr lang="en-US" dirty="0"/>
              <a:t>Add time. Tab to add topic title. Second line, tab to add details of topic.</a:t>
            </a:r>
          </a:p>
        </p:txBody>
      </p:sp>
      <p:grpSp>
        <p:nvGrpSpPr>
          <p:cNvPr id="32" name="Group 31">
            <a:extLst>
              <a:ext uri="{FF2B5EF4-FFF2-40B4-BE49-F238E27FC236}">
                <a16:creationId xmlns:a16="http://schemas.microsoft.com/office/drawing/2014/main" id="{65B2A297-E75E-752C-F5EC-17CDC72969ED}"/>
              </a:ext>
              <a:ext uri="{C183D7F6-B498-43B3-948B-1728B52AA6E4}">
                <adec:decorative xmlns:adec="http://schemas.microsoft.com/office/drawing/2017/decorative" val="1"/>
              </a:ext>
            </a:extLst>
          </p:cNvPr>
          <p:cNvGrpSpPr/>
          <p:nvPr userDrawn="1"/>
        </p:nvGrpSpPr>
        <p:grpSpPr>
          <a:xfrm>
            <a:off x="6288285" y="2161251"/>
            <a:ext cx="457200" cy="457200"/>
            <a:chOff x="815244" y="2594142"/>
            <a:chExt cx="685800" cy="685800"/>
          </a:xfrm>
        </p:grpSpPr>
        <p:sp>
          <p:nvSpPr>
            <p:cNvPr id="33" name="Oval 32">
              <a:extLst>
                <a:ext uri="{FF2B5EF4-FFF2-40B4-BE49-F238E27FC236}">
                  <a16:creationId xmlns:a16="http://schemas.microsoft.com/office/drawing/2014/main" id="{3EC4B352-C508-2791-A9C5-7E95546FD86A}"/>
                </a:ext>
              </a:extLst>
            </p:cNvPr>
            <p:cNvSpPr/>
            <p:nvPr userDrawn="1"/>
          </p:nvSpPr>
          <p:spPr>
            <a:xfrm>
              <a:off x="815244" y="2594142"/>
              <a:ext cx="685800" cy="685800"/>
            </a:xfrm>
            <a:prstGeom prst="ellipse">
              <a:avLst/>
            </a:prstGeom>
            <a:solidFill>
              <a:schemeClr val="bg1"/>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34" name="Oval 33">
              <a:extLst>
                <a:ext uri="{FF2B5EF4-FFF2-40B4-BE49-F238E27FC236}">
                  <a16:creationId xmlns:a16="http://schemas.microsoft.com/office/drawing/2014/main" id="{B0AAF0B6-06BA-246F-AC2C-15081E957624}"/>
                </a:ext>
              </a:extLst>
            </p:cNvPr>
            <p:cNvSpPr/>
            <p:nvPr userDrawn="1"/>
          </p:nvSpPr>
          <p:spPr>
            <a:xfrm>
              <a:off x="860964" y="2642301"/>
              <a:ext cx="594360" cy="594360"/>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grpSp>
      <p:sp>
        <p:nvSpPr>
          <p:cNvPr id="35" name="Text Placeholder 3">
            <a:extLst>
              <a:ext uri="{FF2B5EF4-FFF2-40B4-BE49-F238E27FC236}">
                <a16:creationId xmlns:a16="http://schemas.microsoft.com/office/drawing/2014/main" id="{BC1FFBF7-971A-7A5D-35F8-7E4B602D110B}"/>
              </a:ext>
            </a:extLst>
          </p:cNvPr>
          <p:cNvSpPr>
            <a:spLocks noGrp="1"/>
          </p:cNvSpPr>
          <p:nvPr>
            <p:ph type="body" sz="half" idx="45" hasCustomPrompt="1"/>
          </p:nvPr>
        </p:nvSpPr>
        <p:spPr>
          <a:xfrm>
            <a:off x="6318765" y="2235386"/>
            <a:ext cx="396240" cy="330197"/>
          </a:xfrm>
        </p:spPr>
        <p:txBody>
          <a:bodyPr wrap="square" anchor="ctr" anchorCtr="0">
            <a:noAutofit/>
          </a:bodyPr>
          <a:lstStyle>
            <a:lvl1pPr marL="0" indent="0" algn="ctr">
              <a:buFont typeface="Arial" panose="020B0604020202020204" pitchFamily="34" charset="0"/>
              <a:buNone/>
              <a:defRPr sz="1400">
                <a:solidFill>
                  <a:schemeClr val="bg1"/>
                </a:solidFill>
              </a:defRPr>
            </a:lvl1pPr>
          </a:lstStyle>
          <a:p>
            <a:pPr lvl="0"/>
            <a:r>
              <a:rPr lang="en-US" dirty="0"/>
              <a:t>V</a:t>
            </a:r>
          </a:p>
        </p:txBody>
      </p:sp>
      <p:sp>
        <p:nvSpPr>
          <p:cNvPr id="31" name="Text Placeholder 3">
            <a:extLst>
              <a:ext uri="{FF2B5EF4-FFF2-40B4-BE49-F238E27FC236}">
                <a16:creationId xmlns:a16="http://schemas.microsoft.com/office/drawing/2014/main" id="{6A4365E1-874F-6251-F8C5-82D4182B481B}"/>
              </a:ext>
            </a:extLst>
          </p:cNvPr>
          <p:cNvSpPr>
            <a:spLocks noGrp="1"/>
          </p:cNvSpPr>
          <p:nvPr>
            <p:ph type="body" sz="half" idx="44" hasCustomPrompt="1"/>
          </p:nvPr>
        </p:nvSpPr>
        <p:spPr>
          <a:xfrm>
            <a:off x="6983388" y="2284468"/>
            <a:ext cx="4297680" cy="722376"/>
          </a:xfrm>
        </p:spPr>
        <p:txBody>
          <a:bodyPr>
            <a:noAutofit/>
          </a:bodyPr>
          <a:lstStyle>
            <a:lvl1pPr marL="0" indent="0" algn="l" defTabSz="1280160">
              <a:spcBef>
                <a:spcPts val="0"/>
              </a:spcBef>
              <a:buNone/>
              <a:defRPr sz="1600"/>
            </a:lvl1pPr>
          </a:lstStyle>
          <a:p>
            <a:pPr lvl="0"/>
            <a:r>
              <a:rPr lang="en-US" dirty="0"/>
              <a:t>Add time. Tab to add topic title. Second line, tab to add details of topic.</a:t>
            </a:r>
          </a:p>
        </p:txBody>
      </p:sp>
      <p:grpSp>
        <p:nvGrpSpPr>
          <p:cNvPr id="36" name="Group 35">
            <a:extLst>
              <a:ext uri="{FF2B5EF4-FFF2-40B4-BE49-F238E27FC236}">
                <a16:creationId xmlns:a16="http://schemas.microsoft.com/office/drawing/2014/main" id="{3F70D67C-6FD9-548B-D012-7DDC4474272E}"/>
              </a:ext>
              <a:ext uri="{C183D7F6-B498-43B3-948B-1728B52AA6E4}">
                <adec:decorative xmlns:adec="http://schemas.microsoft.com/office/drawing/2017/decorative" val="1"/>
              </a:ext>
            </a:extLst>
          </p:cNvPr>
          <p:cNvGrpSpPr/>
          <p:nvPr userDrawn="1"/>
        </p:nvGrpSpPr>
        <p:grpSpPr>
          <a:xfrm>
            <a:off x="6291185" y="3058900"/>
            <a:ext cx="457200" cy="457200"/>
            <a:chOff x="815244" y="2594142"/>
            <a:chExt cx="685800" cy="685800"/>
          </a:xfrm>
        </p:grpSpPr>
        <p:sp>
          <p:nvSpPr>
            <p:cNvPr id="37" name="Oval 36">
              <a:extLst>
                <a:ext uri="{FF2B5EF4-FFF2-40B4-BE49-F238E27FC236}">
                  <a16:creationId xmlns:a16="http://schemas.microsoft.com/office/drawing/2014/main" id="{7F507C93-25B8-88CA-EDD7-CF888A323C13}"/>
                </a:ext>
              </a:extLst>
            </p:cNvPr>
            <p:cNvSpPr/>
            <p:nvPr userDrawn="1"/>
          </p:nvSpPr>
          <p:spPr>
            <a:xfrm>
              <a:off x="815244" y="2594142"/>
              <a:ext cx="685800" cy="685800"/>
            </a:xfrm>
            <a:prstGeom prst="ellipse">
              <a:avLst/>
            </a:prstGeom>
            <a:solidFill>
              <a:schemeClr val="bg1"/>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38" name="Oval 37">
              <a:extLst>
                <a:ext uri="{FF2B5EF4-FFF2-40B4-BE49-F238E27FC236}">
                  <a16:creationId xmlns:a16="http://schemas.microsoft.com/office/drawing/2014/main" id="{BF3E97C7-A89F-FD0D-4C94-C9F60BA8C70D}"/>
                </a:ext>
              </a:extLst>
            </p:cNvPr>
            <p:cNvSpPr/>
            <p:nvPr userDrawn="1"/>
          </p:nvSpPr>
          <p:spPr>
            <a:xfrm>
              <a:off x="860964" y="2642301"/>
              <a:ext cx="594360" cy="594360"/>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grpSp>
      <p:sp>
        <p:nvSpPr>
          <p:cNvPr id="39" name="Text Placeholder 3">
            <a:extLst>
              <a:ext uri="{FF2B5EF4-FFF2-40B4-BE49-F238E27FC236}">
                <a16:creationId xmlns:a16="http://schemas.microsoft.com/office/drawing/2014/main" id="{BCA0E825-5271-ABFD-3A48-FB6AE9CF5D4F}"/>
              </a:ext>
            </a:extLst>
          </p:cNvPr>
          <p:cNvSpPr>
            <a:spLocks noGrp="1"/>
          </p:cNvSpPr>
          <p:nvPr>
            <p:ph type="body" sz="half" idx="46" hasCustomPrompt="1"/>
          </p:nvPr>
        </p:nvSpPr>
        <p:spPr>
          <a:xfrm>
            <a:off x="6321665" y="3127376"/>
            <a:ext cx="396240" cy="330197"/>
          </a:xfrm>
        </p:spPr>
        <p:txBody>
          <a:bodyPr wrap="square" anchor="ctr" anchorCtr="0">
            <a:noAutofit/>
          </a:bodyPr>
          <a:lstStyle>
            <a:lvl1pPr marL="0" indent="0" algn="ctr">
              <a:buFont typeface="Arial" panose="020B0604020202020204" pitchFamily="34" charset="0"/>
              <a:buNone/>
              <a:defRPr sz="1400">
                <a:solidFill>
                  <a:schemeClr val="bg1"/>
                </a:solidFill>
              </a:defRPr>
            </a:lvl1pPr>
          </a:lstStyle>
          <a:p>
            <a:pPr lvl="0"/>
            <a:r>
              <a:rPr lang="en-US" dirty="0"/>
              <a:t>VI</a:t>
            </a:r>
          </a:p>
        </p:txBody>
      </p:sp>
      <p:sp>
        <p:nvSpPr>
          <p:cNvPr id="48" name="Text Placeholder 3">
            <a:extLst>
              <a:ext uri="{FF2B5EF4-FFF2-40B4-BE49-F238E27FC236}">
                <a16:creationId xmlns:a16="http://schemas.microsoft.com/office/drawing/2014/main" id="{96C249EA-FDDE-1E1D-5069-57C25704124F}"/>
              </a:ext>
            </a:extLst>
          </p:cNvPr>
          <p:cNvSpPr>
            <a:spLocks noGrp="1"/>
          </p:cNvSpPr>
          <p:nvPr>
            <p:ph type="body" sz="half" idx="49" hasCustomPrompt="1"/>
          </p:nvPr>
        </p:nvSpPr>
        <p:spPr>
          <a:xfrm>
            <a:off x="6983387" y="3166489"/>
            <a:ext cx="4297680" cy="722376"/>
          </a:xfrm>
        </p:spPr>
        <p:txBody>
          <a:bodyPr>
            <a:noAutofit/>
          </a:bodyPr>
          <a:lstStyle>
            <a:lvl1pPr marL="0" indent="0" algn="l" defTabSz="1280160">
              <a:spcBef>
                <a:spcPts val="0"/>
              </a:spcBef>
              <a:buNone/>
              <a:defRPr sz="1600"/>
            </a:lvl1pPr>
          </a:lstStyle>
          <a:p>
            <a:pPr lvl="0"/>
            <a:r>
              <a:rPr lang="en-US" dirty="0"/>
              <a:t>Add time. Tab to add topic title. Second line, tab to add details of topic.</a:t>
            </a:r>
          </a:p>
        </p:txBody>
      </p:sp>
      <p:grpSp>
        <p:nvGrpSpPr>
          <p:cNvPr id="40" name="Group 39">
            <a:extLst>
              <a:ext uri="{FF2B5EF4-FFF2-40B4-BE49-F238E27FC236}">
                <a16:creationId xmlns:a16="http://schemas.microsoft.com/office/drawing/2014/main" id="{981D622F-285C-06B2-E2AF-7F23DCCEABF2}"/>
              </a:ext>
              <a:ext uri="{C183D7F6-B498-43B3-948B-1728B52AA6E4}">
                <adec:decorative xmlns:adec="http://schemas.microsoft.com/office/drawing/2017/decorative" val="1"/>
              </a:ext>
            </a:extLst>
          </p:cNvPr>
          <p:cNvGrpSpPr/>
          <p:nvPr userDrawn="1"/>
        </p:nvGrpSpPr>
        <p:grpSpPr>
          <a:xfrm>
            <a:off x="6288285" y="3956549"/>
            <a:ext cx="457200" cy="457200"/>
            <a:chOff x="815244" y="2594142"/>
            <a:chExt cx="685800" cy="685800"/>
          </a:xfrm>
        </p:grpSpPr>
        <p:sp>
          <p:nvSpPr>
            <p:cNvPr id="41" name="Oval 40">
              <a:extLst>
                <a:ext uri="{FF2B5EF4-FFF2-40B4-BE49-F238E27FC236}">
                  <a16:creationId xmlns:a16="http://schemas.microsoft.com/office/drawing/2014/main" id="{9BB98374-8479-B7B9-CDED-87E06FCFE7BC}"/>
                </a:ext>
              </a:extLst>
            </p:cNvPr>
            <p:cNvSpPr/>
            <p:nvPr userDrawn="1"/>
          </p:nvSpPr>
          <p:spPr>
            <a:xfrm>
              <a:off x="815244" y="2594142"/>
              <a:ext cx="685800" cy="685800"/>
            </a:xfrm>
            <a:prstGeom prst="ellipse">
              <a:avLst/>
            </a:prstGeom>
            <a:solidFill>
              <a:schemeClr val="bg1"/>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42" name="Oval 41">
              <a:extLst>
                <a:ext uri="{FF2B5EF4-FFF2-40B4-BE49-F238E27FC236}">
                  <a16:creationId xmlns:a16="http://schemas.microsoft.com/office/drawing/2014/main" id="{71318171-4E50-FF6E-9439-494951A06E69}"/>
                </a:ext>
              </a:extLst>
            </p:cNvPr>
            <p:cNvSpPr/>
            <p:nvPr userDrawn="1"/>
          </p:nvSpPr>
          <p:spPr>
            <a:xfrm>
              <a:off x="860964" y="2642301"/>
              <a:ext cx="594360" cy="594360"/>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grpSp>
      <p:sp>
        <p:nvSpPr>
          <p:cNvPr id="43" name="Text Placeholder 3">
            <a:extLst>
              <a:ext uri="{FF2B5EF4-FFF2-40B4-BE49-F238E27FC236}">
                <a16:creationId xmlns:a16="http://schemas.microsoft.com/office/drawing/2014/main" id="{3F69608E-9D30-F601-2DDB-1C1D3C1795F8}"/>
              </a:ext>
            </a:extLst>
          </p:cNvPr>
          <p:cNvSpPr>
            <a:spLocks noGrp="1"/>
          </p:cNvSpPr>
          <p:nvPr>
            <p:ph type="body" sz="half" idx="47" hasCustomPrompt="1"/>
          </p:nvPr>
        </p:nvSpPr>
        <p:spPr>
          <a:xfrm>
            <a:off x="6318765" y="4028793"/>
            <a:ext cx="396240" cy="330197"/>
          </a:xfrm>
        </p:spPr>
        <p:txBody>
          <a:bodyPr wrap="square" anchor="ctr" anchorCtr="0">
            <a:noAutofit/>
          </a:bodyPr>
          <a:lstStyle>
            <a:lvl1pPr marL="0" indent="0" algn="ctr">
              <a:buFont typeface="Arial" panose="020B0604020202020204" pitchFamily="34" charset="0"/>
              <a:buNone/>
              <a:defRPr sz="1400">
                <a:solidFill>
                  <a:schemeClr val="bg1"/>
                </a:solidFill>
              </a:defRPr>
            </a:lvl1pPr>
          </a:lstStyle>
          <a:p>
            <a:pPr lvl="0"/>
            <a:r>
              <a:rPr lang="en-US" dirty="0"/>
              <a:t>VII</a:t>
            </a:r>
          </a:p>
        </p:txBody>
      </p:sp>
      <p:sp>
        <p:nvSpPr>
          <p:cNvPr id="49" name="Text Placeholder 3">
            <a:extLst>
              <a:ext uri="{FF2B5EF4-FFF2-40B4-BE49-F238E27FC236}">
                <a16:creationId xmlns:a16="http://schemas.microsoft.com/office/drawing/2014/main" id="{F14FC700-429E-9278-4B2F-9A4CCEDE17B9}"/>
              </a:ext>
            </a:extLst>
          </p:cNvPr>
          <p:cNvSpPr>
            <a:spLocks noGrp="1"/>
          </p:cNvSpPr>
          <p:nvPr>
            <p:ph type="body" sz="half" idx="50" hasCustomPrompt="1"/>
          </p:nvPr>
        </p:nvSpPr>
        <p:spPr>
          <a:xfrm>
            <a:off x="6983387" y="4058013"/>
            <a:ext cx="4297680" cy="722376"/>
          </a:xfrm>
        </p:spPr>
        <p:txBody>
          <a:bodyPr>
            <a:noAutofit/>
          </a:bodyPr>
          <a:lstStyle>
            <a:lvl1pPr marL="0" indent="0" algn="l" defTabSz="1280160">
              <a:spcBef>
                <a:spcPts val="0"/>
              </a:spcBef>
              <a:buNone/>
              <a:defRPr sz="1600"/>
            </a:lvl1pPr>
          </a:lstStyle>
          <a:p>
            <a:pPr lvl="0"/>
            <a:r>
              <a:rPr lang="en-US" dirty="0"/>
              <a:t>Add time. Tab to add topic title. Second line, tab to add details of topic.</a:t>
            </a:r>
          </a:p>
        </p:txBody>
      </p:sp>
      <p:grpSp>
        <p:nvGrpSpPr>
          <p:cNvPr id="44" name="Group 43">
            <a:extLst>
              <a:ext uri="{FF2B5EF4-FFF2-40B4-BE49-F238E27FC236}">
                <a16:creationId xmlns:a16="http://schemas.microsoft.com/office/drawing/2014/main" id="{C7121A21-EC52-ECF6-E1DE-0DE9238F8C0E}"/>
              </a:ext>
              <a:ext uri="{C183D7F6-B498-43B3-948B-1728B52AA6E4}">
                <adec:decorative xmlns:adec="http://schemas.microsoft.com/office/drawing/2017/decorative" val="1"/>
              </a:ext>
            </a:extLst>
          </p:cNvPr>
          <p:cNvGrpSpPr/>
          <p:nvPr userDrawn="1"/>
        </p:nvGrpSpPr>
        <p:grpSpPr>
          <a:xfrm>
            <a:off x="6288285" y="4854198"/>
            <a:ext cx="457200" cy="457200"/>
            <a:chOff x="815244" y="2594142"/>
            <a:chExt cx="685800" cy="685800"/>
          </a:xfrm>
        </p:grpSpPr>
        <p:sp>
          <p:nvSpPr>
            <p:cNvPr id="45" name="Oval 44">
              <a:extLst>
                <a:ext uri="{FF2B5EF4-FFF2-40B4-BE49-F238E27FC236}">
                  <a16:creationId xmlns:a16="http://schemas.microsoft.com/office/drawing/2014/main" id="{8B55BB3F-39D0-6F52-220B-134BD9030CAF}"/>
                </a:ext>
              </a:extLst>
            </p:cNvPr>
            <p:cNvSpPr/>
            <p:nvPr userDrawn="1"/>
          </p:nvSpPr>
          <p:spPr>
            <a:xfrm>
              <a:off x="815244" y="2594142"/>
              <a:ext cx="685800" cy="685800"/>
            </a:xfrm>
            <a:prstGeom prst="ellipse">
              <a:avLst/>
            </a:prstGeom>
            <a:solidFill>
              <a:schemeClr val="bg1"/>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46" name="Oval 45">
              <a:extLst>
                <a:ext uri="{FF2B5EF4-FFF2-40B4-BE49-F238E27FC236}">
                  <a16:creationId xmlns:a16="http://schemas.microsoft.com/office/drawing/2014/main" id="{E7F75D7C-8B2A-AB65-9157-8984C5013B33}"/>
                </a:ext>
              </a:extLst>
            </p:cNvPr>
            <p:cNvSpPr/>
            <p:nvPr userDrawn="1"/>
          </p:nvSpPr>
          <p:spPr>
            <a:xfrm>
              <a:off x="860964" y="2642301"/>
              <a:ext cx="594360" cy="594360"/>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grpSp>
      <p:sp>
        <p:nvSpPr>
          <p:cNvPr id="47" name="Text Placeholder 3">
            <a:extLst>
              <a:ext uri="{FF2B5EF4-FFF2-40B4-BE49-F238E27FC236}">
                <a16:creationId xmlns:a16="http://schemas.microsoft.com/office/drawing/2014/main" id="{1DA44782-D9FA-A690-7AC5-70415AC4324A}"/>
              </a:ext>
            </a:extLst>
          </p:cNvPr>
          <p:cNvSpPr>
            <a:spLocks noGrp="1"/>
          </p:cNvSpPr>
          <p:nvPr>
            <p:ph type="body" sz="half" idx="48" hasCustomPrompt="1"/>
          </p:nvPr>
        </p:nvSpPr>
        <p:spPr>
          <a:xfrm>
            <a:off x="6318765" y="4928333"/>
            <a:ext cx="396240" cy="330197"/>
          </a:xfrm>
        </p:spPr>
        <p:txBody>
          <a:bodyPr wrap="square" anchor="ctr" anchorCtr="0">
            <a:noAutofit/>
          </a:bodyPr>
          <a:lstStyle>
            <a:lvl1pPr marL="0" indent="0" algn="ctr">
              <a:buFont typeface="Arial" panose="020B0604020202020204" pitchFamily="34" charset="0"/>
              <a:buNone/>
              <a:defRPr sz="1400">
                <a:solidFill>
                  <a:schemeClr val="bg1"/>
                </a:solidFill>
              </a:defRPr>
            </a:lvl1pPr>
          </a:lstStyle>
          <a:p>
            <a:pPr lvl="0"/>
            <a:r>
              <a:rPr lang="en-US" dirty="0"/>
              <a:t>VIII</a:t>
            </a:r>
          </a:p>
        </p:txBody>
      </p:sp>
      <p:sp>
        <p:nvSpPr>
          <p:cNvPr id="50" name="Text Placeholder 3">
            <a:extLst>
              <a:ext uri="{FF2B5EF4-FFF2-40B4-BE49-F238E27FC236}">
                <a16:creationId xmlns:a16="http://schemas.microsoft.com/office/drawing/2014/main" id="{92A3A408-25F4-C775-0BDB-810EBE5872F1}"/>
              </a:ext>
              <a:ext uri="{C183D7F6-B498-43B3-948B-1728B52AA6E4}">
                <adec:decorative xmlns:adec="http://schemas.microsoft.com/office/drawing/2017/decorative" val="0"/>
              </a:ext>
            </a:extLst>
          </p:cNvPr>
          <p:cNvSpPr>
            <a:spLocks noGrp="1"/>
          </p:cNvSpPr>
          <p:nvPr>
            <p:ph type="body" sz="half" idx="51" hasCustomPrompt="1"/>
          </p:nvPr>
        </p:nvSpPr>
        <p:spPr>
          <a:xfrm>
            <a:off x="6983386" y="4940034"/>
            <a:ext cx="4297680" cy="722376"/>
          </a:xfrm>
        </p:spPr>
        <p:txBody>
          <a:bodyPr>
            <a:noAutofit/>
          </a:bodyPr>
          <a:lstStyle>
            <a:lvl1pPr marL="0" indent="0" algn="l" defTabSz="1280160">
              <a:spcBef>
                <a:spcPts val="0"/>
              </a:spcBef>
              <a:buNone/>
              <a:defRPr sz="1600"/>
            </a:lvl1pPr>
          </a:lstStyle>
          <a:p>
            <a:pPr lvl="0"/>
            <a:r>
              <a:rPr lang="en-US" dirty="0"/>
              <a:t>Add time. Tab to add topic title. Second line, tab to add details of topic.</a:t>
            </a:r>
          </a:p>
        </p:txBody>
      </p:sp>
    </p:spTree>
    <p:extLst>
      <p:ext uri="{BB962C8B-B14F-4D97-AF65-F5344CB8AC3E}">
        <p14:creationId xmlns:p14="http://schemas.microsoft.com/office/powerpoint/2010/main" val="714746499"/>
      </p:ext>
    </p:extLst>
  </p:cSld>
  <p:clrMapOvr>
    <a:masterClrMapping/>
  </p:clrMapOvr>
  <p:extLst>
    <p:ext uri="{DCECCB84-F9BA-43D5-87BE-67443E8EF086}">
      <p15:sldGuideLst xmlns:p15="http://schemas.microsoft.com/office/powerpoint/2012/main">
        <p15:guide id="1" orient="horz" pos="336">
          <p15:clr>
            <a:srgbClr val="FBAE40"/>
          </p15:clr>
        </p15:guide>
        <p15:guide id="2" pos="456">
          <p15:clr>
            <a:srgbClr val="FBAE40"/>
          </p15:clr>
        </p15:guide>
        <p15:guide id="3" pos="7224">
          <p15:clr>
            <a:srgbClr val="FBAE40"/>
          </p15:clr>
        </p15:guide>
        <p15:guide id="4" pos="3840">
          <p15:clr>
            <a:srgbClr val="FBAE40"/>
          </p15:clr>
        </p15:guide>
        <p15:guide id="7" orient="horz"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and Subhead Only">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0D006730-65B2-8B29-9888-0D35751F7908}"/>
              </a:ext>
            </a:extLst>
          </p:cNvPr>
          <p:cNvSpPr>
            <a:spLocks noGrp="1"/>
          </p:cNvSpPr>
          <p:nvPr>
            <p:ph type="title" hasCustomPrompt="1"/>
          </p:nvPr>
        </p:nvSpPr>
        <p:spPr>
          <a:xfrm>
            <a:off x="731520" y="548639"/>
            <a:ext cx="9509760" cy="594360"/>
          </a:xfrm>
        </p:spPr>
        <p:txBody>
          <a:bodyPr lIns="0" tIns="0" rIns="0" bIns="0" anchor="t">
            <a:noAutofit/>
          </a:bodyPr>
          <a:lstStyle>
            <a:lvl1pPr>
              <a:lnSpc>
                <a:spcPct val="90000"/>
              </a:lnSpc>
              <a:defRPr>
                <a:latin typeface="+mj-lt"/>
                <a:ea typeface="Roboto" panose="02000000000000000000" pitchFamily="2" charset="0"/>
              </a:defRPr>
            </a:lvl1pPr>
          </a:lstStyle>
          <a:p>
            <a:r>
              <a:rPr lang="en-US" dirty="0"/>
              <a:t>Click to Edit Title</a:t>
            </a:r>
          </a:p>
        </p:txBody>
      </p:sp>
      <p:sp>
        <p:nvSpPr>
          <p:cNvPr id="6" name="Text Placeholder 3">
            <a:extLst>
              <a:ext uri="{FF2B5EF4-FFF2-40B4-BE49-F238E27FC236}">
                <a16:creationId xmlns:a16="http://schemas.microsoft.com/office/drawing/2014/main" id="{06AEC1E7-44ED-9529-4D5A-69326FF7D938}"/>
              </a:ext>
            </a:extLst>
          </p:cNvPr>
          <p:cNvSpPr>
            <a:spLocks noGrp="1"/>
          </p:cNvSpPr>
          <p:nvPr>
            <p:ph type="body" sz="half" idx="34" hasCustomPrompt="1"/>
          </p:nvPr>
        </p:nvSpPr>
        <p:spPr>
          <a:xfrm>
            <a:off x="731520" y="1143000"/>
            <a:ext cx="9509760" cy="415155"/>
          </a:xfrm>
        </p:spPr>
        <p:txBody>
          <a:bodyPr anchor="t" anchorCtr="0">
            <a:noAutofit/>
          </a:bodyPr>
          <a:lstStyle>
            <a:lvl1pPr marL="0" indent="0" algn="l">
              <a:buNone/>
              <a:defRPr sz="2000" cap="all" spc="200" baseline="0">
                <a:solidFill>
                  <a:schemeClr val="accent1"/>
                </a:solidFill>
              </a:defRPr>
            </a:lvl1pPr>
          </a:lstStyle>
          <a:p>
            <a:pPr lvl="0"/>
            <a:r>
              <a:rPr lang="en-US" dirty="0"/>
              <a:t>Click to edit RED Subhead</a:t>
            </a:r>
          </a:p>
        </p:txBody>
      </p:sp>
      <p:sp>
        <p:nvSpPr>
          <p:cNvPr id="7" name="Rectangle 6">
            <a:extLst>
              <a:ext uri="{FF2B5EF4-FFF2-40B4-BE49-F238E27FC236}">
                <a16:creationId xmlns:a16="http://schemas.microsoft.com/office/drawing/2014/main" id="{C884F262-F4CD-3919-22AA-E02F0B54FB70}"/>
              </a:ext>
              <a:ext uri="{C183D7F6-B498-43B3-948B-1728B52AA6E4}">
                <adec:decorative xmlns:adec="http://schemas.microsoft.com/office/drawing/2017/decorative" val="1"/>
              </a:ext>
            </a:extLst>
          </p:cNvPr>
          <p:cNvSpPr/>
          <p:nvPr userDrawn="1"/>
        </p:nvSpPr>
        <p:spPr>
          <a:xfrm>
            <a:off x="0" y="6334484"/>
            <a:ext cx="12192000" cy="523516"/>
          </a:xfrm>
          <a:prstGeom prst="rect">
            <a:avLst/>
          </a:prstGeom>
          <a:solidFill>
            <a:srgbClr val="CC00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pic>
        <p:nvPicPr>
          <p:cNvPr id="10" name="Picture 9">
            <a:extLst>
              <a:ext uri="{FF2B5EF4-FFF2-40B4-BE49-F238E27FC236}">
                <a16:creationId xmlns:a16="http://schemas.microsoft.com/office/drawing/2014/main" id="{A850C448-85DC-45D9-D015-80916DE2BB53}"/>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31520" y="6427078"/>
            <a:ext cx="1141293" cy="338328"/>
          </a:xfrm>
          <a:prstGeom prst="rect">
            <a:avLst/>
          </a:prstGeom>
        </p:spPr>
      </p:pic>
      <p:sp>
        <p:nvSpPr>
          <p:cNvPr id="11" name="Footer Placeholder 4">
            <a:extLst>
              <a:ext uri="{FF2B5EF4-FFF2-40B4-BE49-F238E27FC236}">
                <a16:creationId xmlns:a16="http://schemas.microsoft.com/office/drawing/2014/main" id="{D442265E-F3A9-62A5-F929-5EAC8E95FA2A}"/>
              </a:ext>
              <a:ext uri="{C183D7F6-B498-43B3-948B-1728B52AA6E4}">
                <adec:decorative xmlns:adec="http://schemas.microsoft.com/office/drawing/2017/decorative" val="1"/>
              </a:ext>
            </a:extLst>
          </p:cNvPr>
          <p:cNvSpPr>
            <a:spLocks noGrp="1"/>
          </p:cNvSpPr>
          <p:nvPr>
            <p:ph type="ftr" sz="quarter" idx="3"/>
          </p:nvPr>
        </p:nvSpPr>
        <p:spPr>
          <a:xfrm>
            <a:off x="3216441" y="6428232"/>
            <a:ext cx="8101263" cy="365125"/>
          </a:xfrm>
          <a:prstGeom prst="rect">
            <a:avLst/>
          </a:prstGeom>
        </p:spPr>
        <p:txBody>
          <a:bodyPr vert="horz" lIns="91440" tIns="45720" rIns="91440" bIns="45720" rtlCol="0" anchor="ctr"/>
          <a:lstStyle>
            <a:lvl1pPr algn="r">
              <a:defRPr sz="1000" b="0">
                <a:solidFill>
                  <a:schemeClr val="bg1"/>
                </a:solidFill>
              </a:defRPr>
            </a:lvl1pPr>
          </a:lstStyle>
          <a:p>
            <a:r>
              <a:rPr lang="en-US"/>
              <a:t>View &gt;&gt; Header and Footer &gt;&gt; Add Unit, Office, or Department Name</a:t>
            </a:r>
          </a:p>
        </p:txBody>
      </p:sp>
      <p:sp>
        <p:nvSpPr>
          <p:cNvPr id="12" name="Oval 11">
            <a:extLst>
              <a:ext uri="{FF2B5EF4-FFF2-40B4-BE49-F238E27FC236}">
                <a16:creationId xmlns:a16="http://schemas.microsoft.com/office/drawing/2014/main" id="{72C13B94-4642-2166-3847-60BCD0C99B33}"/>
              </a:ext>
              <a:ext uri="{C183D7F6-B498-43B3-948B-1728B52AA6E4}">
                <adec:decorative xmlns:adec="http://schemas.microsoft.com/office/drawing/2017/decorative" val="1"/>
              </a:ext>
            </a:extLst>
          </p:cNvPr>
          <p:cNvSpPr/>
          <p:nvPr userDrawn="1"/>
        </p:nvSpPr>
        <p:spPr>
          <a:xfrm>
            <a:off x="11540912" y="6442110"/>
            <a:ext cx="308264" cy="308264"/>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9818010C-10A5-A102-6420-3E6430955C00}"/>
              </a:ext>
              <a:ext uri="{C183D7F6-B498-43B3-948B-1728B52AA6E4}">
                <adec:decorative xmlns:adec="http://schemas.microsoft.com/office/drawing/2017/decorative" val="1"/>
              </a:ext>
            </a:extLst>
          </p:cNvPr>
          <p:cNvSpPr txBox="1"/>
          <p:nvPr userDrawn="1"/>
        </p:nvSpPr>
        <p:spPr>
          <a:xfrm>
            <a:off x="11430692" y="6483096"/>
            <a:ext cx="528705" cy="246221"/>
          </a:xfrm>
          <a:prstGeom prst="rect">
            <a:avLst/>
          </a:prstGeom>
          <a:noFill/>
        </p:spPr>
        <p:txBody>
          <a:bodyPr wrap="square" rtlCol="0" anchor="ctr" anchorCtr="0">
            <a:spAutoFit/>
          </a:bodyPr>
          <a:lstStyle/>
          <a:p>
            <a:pPr algn="ctr"/>
            <a:fld id="{EBC9AC92-EC09-C846-AF8D-0ACA08F55242}" type="slidenum">
              <a:rPr lang="en-US" sz="1000" smtClean="0">
                <a:solidFill>
                  <a:schemeClr val="bg1"/>
                </a:solidFill>
                <a:latin typeface="+mn-lt"/>
                <a:ea typeface="Tahoma" panose="020B0604030504040204" pitchFamily="34" charset="0"/>
                <a:cs typeface="Tahoma" panose="020B0604030504040204" pitchFamily="34" charset="0"/>
              </a:rPr>
              <a:pPr algn="ctr"/>
              <a:t>‹#›</a:t>
            </a:fld>
            <a:endParaRPr lang="en-US" sz="1000">
              <a:solidFill>
                <a:schemeClr val="bg1"/>
              </a:solidFill>
              <a:latin typeface="+mn-lt"/>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536104881"/>
      </p:ext>
    </p:extLst>
  </p:cSld>
  <p:clrMapOvr>
    <a:masterClrMapping/>
  </p:clrMapOvr>
  <p:extLst>
    <p:ext uri="{DCECCB84-F9BA-43D5-87BE-67443E8EF086}">
      <p15:sldGuideLst xmlns:p15="http://schemas.microsoft.com/office/powerpoint/2012/main">
        <p15:guide id="2" pos="456">
          <p15:clr>
            <a:srgbClr val="FBAE40"/>
          </p15:clr>
        </p15:guide>
        <p15:guide id="3" pos="7224">
          <p15:clr>
            <a:srgbClr val="FBAE40"/>
          </p15:clr>
        </p15:guide>
        <p15:guide id="4" orient="horz" pos="3840">
          <p15:clr>
            <a:srgbClr val="FBAE40"/>
          </p15:clr>
        </p15:guide>
        <p15:guide id="5" orient="horz" pos="336">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One Line Title with Bullets">
    <p:spTree>
      <p:nvGrpSpPr>
        <p:cNvPr id="1" name=""/>
        <p:cNvGrpSpPr/>
        <p:nvPr/>
      </p:nvGrpSpPr>
      <p:grpSpPr>
        <a:xfrm>
          <a:off x="0" y="0"/>
          <a:ext cx="0" cy="0"/>
          <a:chOff x="0" y="0"/>
          <a:chExt cx="0" cy="0"/>
        </a:xfrm>
      </p:grpSpPr>
      <p:sp>
        <p:nvSpPr>
          <p:cNvPr id="22" name="Title 1">
            <a:extLst>
              <a:ext uri="{FF2B5EF4-FFF2-40B4-BE49-F238E27FC236}">
                <a16:creationId xmlns:a16="http://schemas.microsoft.com/office/drawing/2014/main" id="{BE68DE55-0579-EC46-BD52-181870AFB63C}"/>
              </a:ext>
            </a:extLst>
          </p:cNvPr>
          <p:cNvSpPr>
            <a:spLocks noGrp="1"/>
          </p:cNvSpPr>
          <p:nvPr>
            <p:ph type="title" hasCustomPrompt="1"/>
          </p:nvPr>
        </p:nvSpPr>
        <p:spPr>
          <a:xfrm>
            <a:off x="731520" y="548640"/>
            <a:ext cx="9509760" cy="592035"/>
          </a:xfrm>
        </p:spPr>
        <p:txBody>
          <a:bodyPr lIns="0" tIns="0" rIns="0" bIns="0" anchor="t">
            <a:noAutofit/>
          </a:bodyPr>
          <a:lstStyle>
            <a:lvl1pPr>
              <a:lnSpc>
                <a:spcPct val="90000"/>
              </a:lnSpc>
              <a:defRPr>
                <a:latin typeface="+mj-lt"/>
                <a:ea typeface="Roboto" panose="02000000000000000000" pitchFamily="2" charset="0"/>
              </a:defRPr>
            </a:lvl1pPr>
          </a:lstStyle>
          <a:p>
            <a:r>
              <a:rPr lang="en-US" dirty="0"/>
              <a:t>Click to Edit One Line Title with Bullets</a:t>
            </a:r>
          </a:p>
        </p:txBody>
      </p:sp>
      <p:sp>
        <p:nvSpPr>
          <p:cNvPr id="3" name="Text Placeholder 3">
            <a:extLst>
              <a:ext uri="{FF2B5EF4-FFF2-40B4-BE49-F238E27FC236}">
                <a16:creationId xmlns:a16="http://schemas.microsoft.com/office/drawing/2014/main" id="{2D0ECDD9-4CD8-573B-B7B7-D862A423DC94}"/>
              </a:ext>
            </a:extLst>
          </p:cNvPr>
          <p:cNvSpPr>
            <a:spLocks noGrp="1"/>
          </p:cNvSpPr>
          <p:nvPr>
            <p:ph type="body" sz="half" idx="34" hasCustomPrompt="1"/>
          </p:nvPr>
        </p:nvSpPr>
        <p:spPr>
          <a:xfrm>
            <a:off x="731520" y="1143000"/>
            <a:ext cx="9509760" cy="415155"/>
          </a:xfrm>
        </p:spPr>
        <p:txBody>
          <a:bodyPr anchor="t" anchorCtr="0">
            <a:noAutofit/>
          </a:bodyPr>
          <a:lstStyle>
            <a:lvl1pPr marL="0" indent="0" algn="l">
              <a:buNone/>
              <a:defRPr sz="2000" cap="all" spc="200" baseline="0">
                <a:solidFill>
                  <a:schemeClr val="accent1"/>
                </a:solidFill>
              </a:defRPr>
            </a:lvl1pPr>
          </a:lstStyle>
          <a:p>
            <a:pPr lvl="0"/>
            <a:r>
              <a:rPr lang="en-US" dirty="0"/>
              <a:t>Click to edit RED Subhead</a:t>
            </a:r>
          </a:p>
        </p:txBody>
      </p:sp>
      <p:sp>
        <p:nvSpPr>
          <p:cNvPr id="10" name="Content Placeholder 2">
            <a:extLst>
              <a:ext uri="{FF2B5EF4-FFF2-40B4-BE49-F238E27FC236}">
                <a16:creationId xmlns:a16="http://schemas.microsoft.com/office/drawing/2014/main" id="{5DD87B37-65BF-5A59-C884-80B72577A29F}"/>
              </a:ext>
            </a:extLst>
          </p:cNvPr>
          <p:cNvSpPr>
            <a:spLocks noGrp="1"/>
          </p:cNvSpPr>
          <p:nvPr>
            <p:ph idx="10" hasCustomPrompt="1"/>
          </p:nvPr>
        </p:nvSpPr>
        <p:spPr>
          <a:xfrm>
            <a:off x="731520" y="1837366"/>
            <a:ext cx="9509760" cy="4258634"/>
          </a:xfrm>
        </p:spPr>
        <p:txBody>
          <a:bodyPr lIns="0" tIns="0" rIns="0" bIns="0">
            <a:noAutofit/>
          </a:bodyPr>
          <a:lstStyle>
            <a:lvl1pPr marL="228600" indent="-228600">
              <a:buClr>
                <a:schemeClr val="accent1"/>
              </a:buClr>
              <a:buSzPct val="95000"/>
              <a:buFont typeface="Arial" panose="020B0604020202020204" pitchFamily="34" charset="0"/>
              <a:buChar char="•"/>
              <a:defRPr sz="1600">
                <a:latin typeface="+mn-lt"/>
                <a:ea typeface="Roboto" panose="02000000000000000000" pitchFamily="2" charset="0"/>
              </a:defRPr>
            </a:lvl1pPr>
            <a:lvl2pPr marL="685800" indent="-228600">
              <a:buClr>
                <a:schemeClr val="accent1"/>
              </a:buClr>
              <a:buSzPct val="100000"/>
              <a:buFont typeface="Roboto" panose="02000000000000000000" pitchFamily="2" charset="0"/>
              <a:buChar char="–"/>
              <a:defRPr sz="1600">
                <a:latin typeface="+mn-lt"/>
                <a:ea typeface="Roboto" panose="02000000000000000000" pitchFamily="2" charset="0"/>
              </a:defRPr>
            </a:lvl2pPr>
            <a:lvl3pPr marL="1143000" indent="-228600">
              <a:buClr>
                <a:schemeClr val="accent1"/>
              </a:buClr>
              <a:buSzPct val="100000"/>
              <a:buFont typeface="Arial" panose="020B0604020202020204" pitchFamily="34" charset="0"/>
              <a:buChar char="•"/>
              <a:defRPr sz="1600">
                <a:latin typeface="+mn-lt"/>
                <a:ea typeface="Roboto" panose="02000000000000000000" pitchFamily="2" charset="0"/>
              </a:defRPr>
            </a:lvl3pPr>
            <a:lvl4pPr marL="1600200" indent="-228600">
              <a:buClr>
                <a:schemeClr val="tx2"/>
              </a:buClr>
              <a:buSzPct val="100000"/>
              <a:buFont typeface="Arial" panose="020B0604020202020204" pitchFamily="34" charset="0"/>
              <a:buChar char="‒"/>
              <a:defRPr>
                <a:latin typeface="+mn-lt"/>
                <a:ea typeface="Roboto" panose="02000000000000000000" pitchFamily="2" charset="0"/>
              </a:defRPr>
            </a:lvl4pPr>
            <a:lvl5pPr marL="2057400" indent="-228600">
              <a:buClr>
                <a:schemeClr val="tx2"/>
              </a:buClr>
              <a:buSzPct val="100000"/>
              <a:buFont typeface="Arial" panose="020B0604020202020204" pitchFamily="34" charset="0"/>
              <a:buChar char="•"/>
              <a:defRPr>
                <a:latin typeface="+mn-lt"/>
                <a:ea typeface="Roboto" panose="02000000000000000000" pitchFamily="2" charset="0"/>
              </a:defRPr>
            </a:lvl5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dirty="0">
                <a:latin typeface="+mn-lt"/>
              </a:rPr>
              <a:t>Intro copy to go here.</a:t>
            </a:r>
          </a:p>
          <a:p>
            <a:pPr lvl="1">
              <a:buClr>
                <a:schemeClr val="accent1"/>
              </a:buClr>
              <a:buFont typeface="Arial" panose="020B0604020202020204" pitchFamily="34" charset="0"/>
              <a:buChar char="•"/>
            </a:pPr>
            <a:r>
              <a:rPr lang="en-US" dirty="0">
                <a:latin typeface="+mn-lt"/>
              </a:rPr>
              <a:t>Bullet item one</a:t>
            </a:r>
          </a:p>
          <a:p>
            <a:pPr lvl="1">
              <a:buClr>
                <a:schemeClr val="accent1"/>
              </a:buClr>
              <a:buFont typeface="Arial" panose="020B0604020202020204" pitchFamily="34" charset="0"/>
              <a:buChar char="•"/>
            </a:pPr>
            <a:r>
              <a:rPr lang="en-US" dirty="0"/>
              <a:t>Bullet item two</a:t>
            </a:r>
            <a:endParaRPr lang="en-US" dirty="0">
              <a:latin typeface="+mn-lt"/>
            </a:endParaRPr>
          </a:p>
          <a:p>
            <a:pPr lvl="2">
              <a:buClr>
                <a:schemeClr val="accent1"/>
              </a:buClr>
            </a:pPr>
            <a:r>
              <a:rPr lang="en-US" dirty="0">
                <a:latin typeface="+mn-lt"/>
              </a:rPr>
              <a:t>Sub item one</a:t>
            </a:r>
          </a:p>
          <a:p>
            <a:pPr lvl="2">
              <a:buClr>
                <a:schemeClr val="accent1"/>
              </a:buClr>
            </a:pPr>
            <a:r>
              <a:rPr lang="en-US" dirty="0">
                <a:latin typeface="+mn-lt"/>
              </a:rPr>
              <a:t>Sub item two</a:t>
            </a:r>
          </a:p>
          <a:p>
            <a:pPr lvl="1">
              <a:buClr>
                <a:schemeClr val="accent1"/>
              </a:buClr>
              <a:buFont typeface="Arial" panose="020B0604020202020204" pitchFamily="34" charset="0"/>
              <a:buChar char="•"/>
            </a:pPr>
            <a:r>
              <a:rPr lang="en-US" dirty="0">
                <a:latin typeface="+mn-lt"/>
              </a:rPr>
              <a:t>Bullet item three</a:t>
            </a:r>
          </a:p>
        </p:txBody>
      </p:sp>
      <p:sp>
        <p:nvSpPr>
          <p:cNvPr id="7" name="Rectangle 6">
            <a:extLst>
              <a:ext uri="{FF2B5EF4-FFF2-40B4-BE49-F238E27FC236}">
                <a16:creationId xmlns:a16="http://schemas.microsoft.com/office/drawing/2014/main" id="{45BAC4B4-565E-FB10-3C0E-648A3FE5EFE8}"/>
              </a:ext>
              <a:ext uri="{C183D7F6-B498-43B3-948B-1728B52AA6E4}">
                <adec:decorative xmlns:adec="http://schemas.microsoft.com/office/drawing/2017/decorative" val="1"/>
              </a:ext>
            </a:extLst>
          </p:cNvPr>
          <p:cNvSpPr/>
          <p:nvPr userDrawn="1"/>
        </p:nvSpPr>
        <p:spPr>
          <a:xfrm>
            <a:off x="0" y="6334484"/>
            <a:ext cx="12192000" cy="523516"/>
          </a:xfrm>
          <a:prstGeom prst="rect">
            <a:avLst/>
          </a:prstGeom>
          <a:solidFill>
            <a:srgbClr val="CC00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pic>
        <p:nvPicPr>
          <p:cNvPr id="9" name="Picture 8">
            <a:extLst>
              <a:ext uri="{FF2B5EF4-FFF2-40B4-BE49-F238E27FC236}">
                <a16:creationId xmlns:a16="http://schemas.microsoft.com/office/drawing/2014/main" id="{B26D280C-CCA1-116B-F5FF-EB32813CF97D}"/>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31520" y="6427078"/>
            <a:ext cx="1141293" cy="338328"/>
          </a:xfrm>
          <a:prstGeom prst="rect">
            <a:avLst/>
          </a:prstGeom>
        </p:spPr>
      </p:pic>
      <p:sp>
        <p:nvSpPr>
          <p:cNvPr id="12" name="Oval 11">
            <a:extLst>
              <a:ext uri="{FF2B5EF4-FFF2-40B4-BE49-F238E27FC236}">
                <a16:creationId xmlns:a16="http://schemas.microsoft.com/office/drawing/2014/main" id="{F206A0EF-437B-1AA4-E976-65DBE3C9FE9D}"/>
              </a:ext>
              <a:ext uri="{C183D7F6-B498-43B3-948B-1728B52AA6E4}">
                <adec:decorative xmlns:adec="http://schemas.microsoft.com/office/drawing/2017/decorative" val="1"/>
              </a:ext>
            </a:extLst>
          </p:cNvPr>
          <p:cNvSpPr/>
          <p:nvPr userDrawn="1"/>
        </p:nvSpPr>
        <p:spPr>
          <a:xfrm>
            <a:off x="11540912" y="6442110"/>
            <a:ext cx="308264" cy="308264"/>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EA1E9102-3200-3A4F-979C-CF12D94DACB8}"/>
              </a:ext>
              <a:ext uri="{C183D7F6-B498-43B3-948B-1728B52AA6E4}">
                <adec:decorative xmlns:adec="http://schemas.microsoft.com/office/drawing/2017/decorative" val="1"/>
              </a:ext>
            </a:extLst>
          </p:cNvPr>
          <p:cNvSpPr txBox="1"/>
          <p:nvPr userDrawn="1"/>
        </p:nvSpPr>
        <p:spPr>
          <a:xfrm>
            <a:off x="11430692" y="6483096"/>
            <a:ext cx="528705" cy="246221"/>
          </a:xfrm>
          <a:prstGeom prst="rect">
            <a:avLst/>
          </a:prstGeom>
          <a:noFill/>
        </p:spPr>
        <p:txBody>
          <a:bodyPr wrap="square" rtlCol="0" anchor="ctr" anchorCtr="0">
            <a:spAutoFit/>
          </a:bodyPr>
          <a:lstStyle/>
          <a:p>
            <a:pPr algn="ctr"/>
            <a:fld id="{EBC9AC92-EC09-C846-AF8D-0ACA08F55242}" type="slidenum">
              <a:rPr lang="en-US" sz="1000" smtClean="0">
                <a:solidFill>
                  <a:schemeClr val="bg1"/>
                </a:solidFill>
                <a:latin typeface="+mn-lt"/>
                <a:ea typeface="Tahoma" panose="020B0604030504040204" pitchFamily="34" charset="0"/>
                <a:cs typeface="Tahoma" panose="020B0604030504040204" pitchFamily="34" charset="0"/>
              </a:rPr>
              <a:pPr algn="ctr"/>
              <a:t>‹#›</a:t>
            </a:fld>
            <a:endParaRPr lang="en-US" sz="1000">
              <a:solidFill>
                <a:schemeClr val="bg1"/>
              </a:solidFill>
              <a:latin typeface="+mn-lt"/>
              <a:ea typeface="Tahoma" panose="020B0604030504040204" pitchFamily="34" charset="0"/>
              <a:cs typeface="Tahoma" panose="020B0604030504040204" pitchFamily="34" charset="0"/>
            </a:endParaRPr>
          </a:p>
        </p:txBody>
      </p:sp>
      <p:sp>
        <p:nvSpPr>
          <p:cNvPr id="2" name="Footer Placeholder 4">
            <a:extLst>
              <a:ext uri="{FF2B5EF4-FFF2-40B4-BE49-F238E27FC236}">
                <a16:creationId xmlns:a16="http://schemas.microsoft.com/office/drawing/2014/main" id="{CEE2E1CE-021C-1C0C-6C3E-D2E3E3D892E3}"/>
              </a:ext>
              <a:ext uri="{C183D7F6-B498-43B3-948B-1728B52AA6E4}">
                <adec:decorative xmlns:adec="http://schemas.microsoft.com/office/drawing/2017/decorative" val="1"/>
              </a:ext>
            </a:extLst>
          </p:cNvPr>
          <p:cNvSpPr>
            <a:spLocks noGrp="1"/>
          </p:cNvSpPr>
          <p:nvPr>
            <p:ph type="ftr" sz="quarter" idx="3"/>
          </p:nvPr>
        </p:nvSpPr>
        <p:spPr>
          <a:xfrm>
            <a:off x="3216441" y="6428232"/>
            <a:ext cx="8101263" cy="365125"/>
          </a:xfrm>
          <a:prstGeom prst="rect">
            <a:avLst/>
          </a:prstGeom>
        </p:spPr>
        <p:txBody>
          <a:bodyPr vert="horz" lIns="91440" tIns="45720" rIns="91440" bIns="45720" rtlCol="0" anchor="ctr"/>
          <a:lstStyle>
            <a:lvl1pPr algn="r">
              <a:defRPr sz="1000" b="0">
                <a:solidFill>
                  <a:schemeClr val="bg1"/>
                </a:solidFill>
              </a:defRPr>
            </a:lvl1pPr>
          </a:lstStyle>
          <a:p>
            <a:r>
              <a:rPr lang="en-US"/>
              <a:t>View &gt;&gt; Header and Footer &gt;&gt; Add Unit, Office, or Department Name</a:t>
            </a:r>
          </a:p>
        </p:txBody>
      </p:sp>
    </p:spTree>
    <p:extLst>
      <p:ext uri="{BB962C8B-B14F-4D97-AF65-F5344CB8AC3E}">
        <p14:creationId xmlns:p14="http://schemas.microsoft.com/office/powerpoint/2010/main" val="3121175084"/>
      </p:ext>
    </p:extLst>
  </p:cSld>
  <p:clrMapOvr>
    <a:masterClrMapping/>
  </p:clrMapOvr>
  <p:extLst>
    <p:ext uri="{DCECCB84-F9BA-43D5-87BE-67443E8EF086}">
      <p15:sldGuideLst xmlns:p15="http://schemas.microsoft.com/office/powerpoint/2012/main">
        <p15:guide id="1" orient="horz" pos="336">
          <p15:clr>
            <a:srgbClr val="FBAE40"/>
          </p15:clr>
        </p15:guide>
        <p15:guide id="2" pos="456">
          <p15:clr>
            <a:srgbClr val="FBAE40"/>
          </p15:clr>
        </p15:guide>
        <p15:guide id="3" pos="6456">
          <p15:clr>
            <a:srgbClr val="FBAE40"/>
          </p15:clr>
        </p15:guide>
        <p15:guide id="4" pos="3840">
          <p15:clr>
            <a:srgbClr val="FBAE40"/>
          </p15:clr>
        </p15:guide>
        <p15:guide id="7" orient="horz" pos="384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wo Line Title with Bulle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AAEF4-B950-814D-A811-CD17BDDF049C}"/>
              </a:ext>
            </a:extLst>
          </p:cNvPr>
          <p:cNvSpPr>
            <a:spLocks noGrp="1"/>
          </p:cNvSpPr>
          <p:nvPr>
            <p:ph type="title" hasCustomPrompt="1"/>
          </p:nvPr>
        </p:nvSpPr>
        <p:spPr>
          <a:xfrm>
            <a:off x="731520" y="548641"/>
            <a:ext cx="9509760" cy="895364"/>
          </a:xfrm>
        </p:spPr>
        <p:txBody>
          <a:bodyPr lIns="0" tIns="0" rIns="0" bIns="0" anchor="t" anchorCtr="0">
            <a:noAutofit/>
          </a:bodyPr>
          <a:lstStyle>
            <a:lvl1pPr>
              <a:defRPr sz="3400">
                <a:latin typeface="+mj-lt"/>
                <a:ea typeface="Roboto" panose="02000000000000000000" pitchFamily="2" charset="0"/>
              </a:defRPr>
            </a:lvl1pPr>
          </a:lstStyle>
          <a:p>
            <a:r>
              <a:rPr lang="en-US" dirty="0"/>
              <a:t>Click to Edit Two Line Title with </a:t>
            </a:r>
            <a:br>
              <a:rPr lang="en-US" dirty="0"/>
            </a:br>
            <a:r>
              <a:rPr lang="en-US" dirty="0"/>
              <a:t>Bullets</a:t>
            </a:r>
          </a:p>
        </p:txBody>
      </p:sp>
      <p:sp>
        <p:nvSpPr>
          <p:cNvPr id="5" name="Text Placeholder 3">
            <a:extLst>
              <a:ext uri="{FF2B5EF4-FFF2-40B4-BE49-F238E27FC236}">
                <a16:creationId xmlns:a16="http://schemas.microsoft.com/office/drawing/2014/main" id="{916D67E0-4060-75DE-7849-E7F556EDCDFD}"/>
              </a:ext>
            </a:extLst>
          </p:cNvPr>
          <p:cNvSpPr>
            <a:spLocks noGrp="1"/>
          </p:cNvSpPr>
          <p:nvPr>
            <p:ph type="body" sz="half" idx="34" hasCustomPrompt="1"/>
          </p:nvPr>
        </p:nvSpPr>
        <p:spPr>
          <a:xfrm>
            <a:off x="731520" y="1600200"/>
            <a:ext cx="9509760" cy="415155"/>
          </a:xfrm>
        </p:spPr>
        <p:txBody>
          <a:bodyPr anchor="t" anchorCtr="0">
            <a:noAutofit/>
          </a:bodyPr>
          <a:lstStyle>
            <a:lvl1pPr marL="0" indent="0" algn="l">
              <a:buNone/>
              <a:defRPr sz="2000" cap="all" spc="200" baseline="0">
                <a:solidFill>
                  <a:schemeClr val="accent1"/>
                </a:solidFill>
              </a:defRPr>
            </a:lvl1pPr>
          </a:lstStyle>
          <a:p>
            <a:pPr lvl="0"/>
            <a:r>
              <a:rPr lang="en-US" dirty="0"/>
              <a:t>Click to edit RED Subhead</a:t>
            </a:r>
          </a:p>
        </p:txBody>
      </p:sp>
      <p:sp>
        <p:nvSpPr>
          <p:cNvPr id="3" name="Content Placeholder 2">
            <a:extLst>
              <a:ext uri="{FF2B5EF4-FFF2-40B4-BE49-F238E27FC236}">
                <a16:creationId xmlns:a16="http://schemas.microsoft.com/office/drawing/2014/main" id="{FACD2525-98F9-924C-B8E5-083B38E28238}"/>
              </a:ext>
            </a:extLst>
          </p:cNvPr>
          <p:cNvSpPr>
            <a:spLocks noGrp="1"/>
          </p:cNvSpPr>
          <p:nvPr>
            <p:ph idx="1" hasCustomPrompt="1"/>
          </p:nvPr>
        </p:nvSpPr>
        <p:spPr>
          <a:xfrm>
            <a:off x="731520" y="2249424"/>
            <a:ext cx="9509760" cy="3795003"/>
          </a:xfrm>
        </p:spPr>
        <p:txBody>
          <a:bodyPr lIns="0" tIns="0" rIns="0" bIns="0">
            <a:noAutofit/>
          </a:bodyPr>
          <a:lstStyle>
            <a:lvl1pPr marL="228600" indent="-228600">
              <a:buClr>
                <a:schemeClr val="accent1"/>
              </a:buClr>
              <a:buSzPct val="95000"/>
              <a:buFont typeface="Arial" panose="020B0604020202020204" pitchFamily="34" charset="0"/>
              <a:buChar char="•"/>
              <a:defRPr sz="1600">
                <a:latin typeface="+mn-lt"/>
                <a:ea typeface="Roboto" panose="02000000000000000000" pitchFamily="2" charset="0"/>
              </a:defRPr>
            </a:lvl1pPr>
            <a:lvl2pPr marL="685800" indent="-228600">
              <a:buClr>
                <a:schemeClr val="accent1"/>
              </a:buClr>
              <a:buSzPct val="100000"/>
              <a:buFont typeface="Roboto" panose="02000000000000000000" pitchFamily="2" charset="0"/>
              <a:buChar char="–"/>
              <a:defRPr sz="1600">
                <a:latin typeface="+mn-lt"/>
                <a:ea typeface="Roboto" panose="02000000000000000000" pitchFamily="2" charset="0"/>
              </a:defRPr>
            </a:lvl2pPr>
            <a:lvl3pPr marL="1143000" indent="-228600">
              <a:buClr>
                <a:schemeClr val="accent1"/>
              </a:buClr>
              <a:buSzPct val="100000"/>
              <a:buFont typeface="Arial" panose="020B0604020202020204" pitchFamily="34" charset="0"/>
              <a:buChar char="•"/>
              <a:defRPr sz="1600">
                <a:latin typeface="+mn-lt"/>
                <a:ea typeface="Roboto" panose="02000000000000000000" pitchFamily="2" charset="0"/>
              </a:defRPr>
            </a:lvl3pPr>
            <a:lvl4pPr marL="1600200" indent="-228600">
              <a:buClr>
                <a:schemeClr val="tx2"/>
              </a:buClr>
              <a:buSzPct val="100000"/>
              <a:buFont typeface="Arial" panose="020B0604020202020204" pitchFamily="34" charset="0"/>
              <a:buChar char="‒"/>
              <a:defRPr>
                <a:latin typeface="+mn-lt"/>
                <a:ea typeface="Roboto" panose="02000000000000000000" pitchFamily="2" charset="0"/>
              </a:defRPr>
            </a:lvl4pPr>
            <a:lvl5pPr marL="1828800" indent="0">
              <a:buClr>
                <a:schemeClr val="tx2"/>
              </a:buClr>
              <a:buSzPct val="100000"/>
              <a:buFont typeface="Arial" panose="020B0604020202020204" pitchFamily="34" charset="0"/>
              <a:buNone/>
              <a:defRPr>
                <a:latin typeface="+mn-lt"/>
                <a:ea typeface="Roboto" panose="02000000000000000000" pitchFamily="2" charset="0"/>
              </a:defRPr>
            </a:lvl5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dirty="0">
                <a:latin typeface="+mn-lt"/>
              </a:rPr>
              <a:t>Intro copy to go here.</a:t>
            </a:r>
          </a:p>
          <a:p>
            <a:pPr lvl="1">
              <a:buClr>
                <a:schemeClr val="accent1"/>
              </a:buClr>
              <a:buFont typeface="Arial" panose="020B0604020202020204" pitchFamily="34" charset="0"/>
              <a:buChar char="•"/>
            </a:pPr>
            <a:r>
              <a:rPr lang="en-US" dirty="0">
                <a:latin typeface="+mn-lt"/>
              </a:rPr>
              <a:t>Bullet item one</a:t>
            </a:r>
          </a:p>
          <a:p>
            <a:pPr lvl="1">
              <a:buClr>
                <a:schemeClr val="accent1"/>
              </a:buClr>
              <a:buFont typeface="Arial" panose="020B0604020202020204" pitchFamily="34" charset="0"/>
              <a:buChar char="•"/>
            </a:pPr>
            <a:r>
              <a:rPr lang="en-US" dirty="0"/>
              <a:t>Bullet item two</a:t>
            </a:r>
            <a:endParaRPr lang="en-US" dirty="0">
              <a:latin typeface="+mn-lt"/>
            </a:endParaRPr>
          </a:p>
          <a:p>
            <a:pPr lvl="2">
              <a:buClr>
                <a:schemeClr val="accent1"/>
              </a:buClr>
            </a:pPr>
            <a:r>
              <a:rPr lang="en-US" dirty="0">
                <a:latin typeface="+mn-lt"/>
              </a:rPr>
              <a:t>Sub item one</a:t>
            </a:r>
          </a:p>
          <a:p>
            <a:pPr lvl="2">
              <a:buClr>
                <a:schemeClr val="accent1"/>
              </a:buClr>
            </a:pPr>
            <a:r>
              <a:rPr lang="en-US" dirty="0">
                <a:latin typeface="+mn-lt"/>
              </a:rPr>
              <a:t>Sub item two</a:t>
            </a:r>
          </a:p>
          <a:p>
            <a:pPr lvl="1">
              <a:buClr>
                <a:schemeClr val="accent1"/>
              </a:buClr>
              <a:buFont typeface="Arial" panose="020B0604020202020204" pitchFamily="34" charset="0"/>
              <a:buChar char="•"/>
            </a:pPr>
            <a:r>
              <a:rPr lang="en-US" dirty="0">
                <a:latin typeface="+mn-lt"/>
              </a:rPr>
              <a:t>Bullet item three</a:t>
            </a:r>
          </a:p>
        </p:txBody>
      </p:sp>
      <p:sp>
        <p:nvSpPr>
          <p:cNvPr id="7" name="Rectangle 6">
            <a:extLst>
              <a:ext uri="{FF2B5EF4-FFF2-40B4-BE49-F238E27FC236}">
                <a16:creationId xmlns:a16="http://schemas.microsoft.com/office/drawing/2014/main" id="{7377E6D4-BDF2-7339-E63F-C94AC04F4DBF}"/>
              </a:ext>
              <a:ext uri="{C183D7F6-B498-43B3-948B-1728B52AA6E4}">
                <adec:decorative xmlns:adec="http://schemas.microsoft.com/office/drawing/2017/decorative" val="1"/>
              </a:ext>
            </a:extLst>
          </p:cNvPr>
          <p:cNvSpPr/>
          <p:nvPr userDrawn="1"/>
        </p:nvSpPr>
        <p:spPr>
          <a:xfrm>
            <a:off x="0" y="6334484"/>
            <a:ext cx="12192000" cy="523516"/>
          </a:xfrm>
          <a:prstGeom prst="rect">
            <a:avLst/>
          </a:prstGeom>
          <a:solidFill>
            <a:srgbClr val="CC00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pic>
        <p:nvPicPr>
          <p:cNvPr id="9" name="Picture 8">
            <a:extLst>
              <a:ext uri="{FF2B5EF4-FFF2-40B4-BE49-F238E27FC236}">
                <a16:creationId xmlns:a16="http://schemas.microsoft.com/office/drawing/2014/main" id="{3EDEC1E9-7D60-970A-22C1-BB8C2C90C855}"/>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31520" y="6427078"/>
            <a:ext cx="1141293" cy="338328"/>
          </a:xfrm>
          <a:prstGeom prst="rect">
            <a:avLst/>
          </a:prstGeom>
        </p:spPr>
      </p:pic>
      <p:sp>
        <p:nvSpPr>
          <p:cNvPr id="12" name="Oval 11">
            <a:extLst>
              <a:ext uri="{FF2B5EF4-FFF2-40B4-BE49-F238E27FC236}">
                <a16:creationId xmlns:a16="http://schemas.microsoft.com/office/drawing/2014/main" id="{ECE653D0-61A9-3988-3266-87C7D9451161}"/>
              </a:ext>
              <a:ext uri="{C183D7F6-B498-43B3-948B-1728B52AA6E4}">
                <adec:decorative xmlns:adec="http://schemas.microsoft.com/office/drawing/2017/decorative" val="1"/>
              </a:ext>
            </a:extLst>
          </p:cNvPr>
          <p:cNvSpPr/>
          <p:nvPr userDrawn="1"/>
        </p:nvSpPr>
        <p:spPr>
          <a:xfrm>
            <a:off x="11540912" y="6442110"/>
            <a:ext cx="308264" cy="308264"/>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17963118-681A-8170-9CCC-0AC8B876DBA9}"/>
              </a:ext>
              <a:ext uri="{C183D7F6-B498-43B3-948B-1728B52AA6E4}">
                <adec:decorative xmlns:adec="http://schemas.microsoft.com/office/drawing/2017/decorative" val="1"/>
              </a:ext>
            </a:extLst>
          </p:cNvPr>
          <p:cNvSpPr txBox="1"/>
          <p:nvPr userDrawn="1"/>
        </p:nvSpPr>
        <p:spPr>
          <a:xfrm>
            <a:off x="11430692" y="6483096"/>
            <a:ext cx="528705" cy="246221"/>
          </a:xfrm>
          <a:prstGeom prst="rect">
            <a:avLst/>
          </a:prstGeom>
          <a:noFill/>
        </p:spPr>
        <p:txBody>
          <a:bodyPr wrap="square" rtlCol="0" anchor="ctr" anchorCtr="0">
            <a:spAutoFit/>
          </a:bodyPr>
          <a:lstStyle/>
          <a:p>
            <a:pPr algn="ctr"/>
            <a:fld id="{EBC9AC92-EC09-C846-AF8D-0ACA08F55242}" type="slidenum">
              <a:rPr lang="en-US" sz="1000" smtClean="0">
                <a:solidFill>
                  <a:schemeClr val="bg1"/>
                </a:solidFill>
                <a:latin typeface="+mn-lt"/>
                <a:ea typeface="Tahoma" panose="020B0604030504040204" pitchFamily="34" charset="0"/>
                <a:cs typeface="Tahoma" panose="020B0604030504040204" pitchFamily="34" charset="0"/>
              </a:rPr>
              <a:pPr algn="ctr"/>
              <a:t>‹#›</a:t>
            </a:fld>
            <a:endParaRPr lang="en-US" sz="1000">
              <a:solidFill>
                <a:schemeClr val="bg1"/>
              </a:solidFill>
              <a:latin typeface="+mn-lt"/>
              <a:ea typeface="Tahoma" panose="020B0604030504040204" pitchFamily="34" charset="0"/>
              <a:cs typeface="Tahoma" panose="020B0604030504040204" pitchFamily="34" charset="0"/>
            </a:endParaRPr>
          </a:p>
        </p:txBody>
      </p:sp>
      <p:sp>
        <p:nvSpPr>
          <p:cNvPr id="4" name="Footer Placeholder 4">
            <a:extLst>
              <a:ext uri="{FF2B5EF4-FFF2-40B4-BE49-F238E27FC236}">
                <a16:creationId xmlns:a16="http://schemas.microsoft.com/office/drawing/2014/main" id="{04DF680F-F91F-C04E-C9E8-C9D07A9E833B}"/>
              </a:ext>
              <a:ext uri="{C183D7F6-B498-43B3-948B-1728B52AA6E4}">
                <adec:decorative xmlns:adec="http://schemas.microsoft.com/office/drawing/2017/decorative" val="1"/>
              </a:ext>
            </a:extLst>
          </p:cNvPr>
          <p:cNvSpPr>
            <a:spLocks noGrp="1"/>
          </p:cNvSpPr>
          <p:nvPr>
            <p:ph type="ftr" sz="quarter" idx="3"/>
          </p:nvPr>
        </p:nvSpPr>
        <p:spPr>
          <a:xfrm>
            <a:off x="3216441" y="6428232"/>
            <a:ext cx="8101263" cy="365125"/>
          </a:xfrm>
          <a:prstGeom prst="rect">
            <a:avLst/>
          </a:prstGeom>
        </p:spPr>
        <p:txBody>
          <a:bodyPr vert="horz" lIns="91440" tIns="45720" rIns="91440" bIns="45720" rtlCol="0" anchor="ctr"/>
          <a:lstStyle>
            <a:lvl1pPr algn="r">
              <a:defRPr sz="1000" b="0">
                <a:solidFill>
                  <a:schemeClr val="bg1"/>
                </a:solidFill>
              </a:defRPr>
            </a:lvl1pPr>
          </a:lstStyle>
          <a:p>
            <a:r>
              <a:rPr lang="en-US"/>
              <a:t>View &gt;&gt; Header and Footer &gt;&gt; Add Unit, Office, or Department Name</a:t>
            </a:r>
          </a:p>
        </p:txBody>
      </p:sp>
    </p:spTree>
    <p:extLst>
      <p:ext uri="{BB962C8B-B14F-4D97-AF65-F5344CB8AC3E}">
        <p14:creationId xmlns:p14="http://schemas.microsoft.com/office/powerpoint/2010/main" val="3267321315"/>
      </p:ext>
    </p:extLst>
  </p:cSld>
  <p:clrMapOvr>
    <a:masterClrMapping/>
  </p:clrMapOvr>
  <p:extLst>
    <p:ext uri="{DCECCB84-F9BA-43D5-87BE-67443E8EF086}">
      <p15:sldGuideLst xmlns:p15="http://schemas.microsoft.com/office/powerpoint/2012/main">
        <p15:guide id="1" orient="horz" pos="336">
          <p15:clr>
            <a:srgbClr val="FBAE40"/>
          </p15:clr>
        </p15:guide>
        <p15:guide id="2" pos="3840">
          <p15:clr>
            <a:srgbClr val="FBAE40"/>
          </p15:clr>
        </p15:guide>
        <p15:guide id="3" pos="456">
          <p15:clr>
            <a:srgbClr val="FBAE40"/>
          </p15:clr>
        </p15:guide>
        <p15:guide id="4" pos="6456">
          <p15:clr>
            <a:srgbClr val="FBAE40"/>
          </p15:clr>
        </p15:guide>
        <p15:guide id="8" orient="horz"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Overlay Title Slid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BE39E1C-02D9-BF1C-D018-02A312B0FA47}"/>
              </a:ext>
              <a:ext uri="{C183D7F6-B498-43B3-948B-1728B52AA6E4}">
                <adec:decorative xmlns:adec="http://schemas.microsoft.com/office/drawing/2017/decorative" val="1"/>
              </a:ext>
            </a:extLst>
          </p:cNvPr>
          <p:cNvSpPr/>
          <p:nvPr userDrawn="1"/>
        </p:nvSpPr>
        <p:spPr>
          <a:xfrm>
            <a:off x="0" y="1"/>
            <a:ext cx="12192000" cy="6857999"/>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a:extLst>
              <a:ext uri="{FF2B5EF4-FFF2-40B4-BE49-F238E27FC236}">
                <a16:creationId xmlns:a16="http://schemas.microsoft.com/office/drawing/2014/main" id="{D5A4793E-405D-571D-2D7B-9A29ABB67803}"/>
              </a:ext>
              <a:ext uri="{C183D7F6-B498-43B3-948B-1728B52AA6E4}">
                <adec:decorative xmlns:adec="http://schemas.microsoft.com/office/drawing/2017/decorative" val="1"/>
              </a:ext>
            </a:extLst>
          </p:cNvPr>
          <p:cNvPicPr>
            <a:picLocks noChangeAspect="1"/>
          </p:cNvPicPr>
          <p:nvPr userDrawn="1"/>
        </p:nvPicPr>
        <p:blipFill>
          <a:blip r:embed="rId2" cstate="print">
            <a:alphaModFix amt="16000"/>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rcRect/>
          <a:stretch>
            <a:fillRect/>
          </a:stretch>
        </p:blipFill>
        <p:spPr>
          <a:xfrm>
            <a:off x="11111" y="0"/>
            <a:ext cx="12192000" cy="6858000"/>
          </a:xfrm>
          <a:prstGeom prst="rect">
            <a:avLst/>
          </a:prstGeom>
        </p:spPr>
      </p:pic>
      <p:pic>
        <p:nvPicPr>
          <p:cNvPr id="3" name="Picture 2" descr="White Rutgers logo">
            <a:extLst>
              <a:ext uri="{FF2B5EF4-FFF2-40B4-BE49-F238E27FC236}">
                <a16:creationId xmlns:a16="http://schemas.microsoft.com/office/drawing/2014/main" id="{95B4CDE5-2AAD-41E2-941F-64EC89C00674}"/>
              </a:ext>
            </a:extLst>
          </p:cNvPr>
          <p:cNvPicPr>
            <a:picLocks noChangeAspect="1"/>
          </p:cNvPicPr>
          <p:nvPr userDrawn="1"/>
        </p:nvPicPr>
        <p:blipFill>
          <a:blip r:embed="rId4" cstate="print">
            <a:extLst>
              <a:ext uri="{28A0092B-C50C-407E-A947-70E740481C1C}">
                <a14:useLocalDpi xmlns:a14="http://schemas.microsoft.com/office/drawing/2010/main"/>
              </a:ext>
            </a:extLst>
          </a:blip>
          <a:srcRect/>
          <a:stretch/>
        </p:blipFill>
        <p:spPr>
          <a:xfrm>
            <a:off x="961473" y="784025"/>
            <a:ext cx="2514597" cy="745433"/>
          </a:xfrm>
          <a:prstGeom prst="rect">
            <a:avLst/>
          </a:prstGeom>
        </p:spPr>
      </p:pic>
      <p:cxnSp>
        <p:nvCxnSpPr>
          <p:cNvPr id="4" name="Straight Connector 3">
            <a:extLst>
              <a:ext uri="{FF2B5EF4-FFF2-40B4-BE49-F238E27FC236}">
                <a16:creationId xmlns:a16="http://schemas.microsoft.com/office/drawing/2014/main" id="{E2FE53E6-4105-2C7A-9E7D-BE4BFFF22CD0}"/>
              </a:ext>
              <a:ext uri="{C183D7F6-B498-43B3-948B-1728B52AA6E4}">
                <adec:decorative xmlns:adec="http://schemas.microsoft.com/office/drawing/2017/decorative" val="1"/>
              </a:ext>
            </a:extLst>
          </p:cNvPr>
          <p:cNvCxnSpPr>
            <a:cxnSpLocks/>
          </p:cNvCxnSpPr>
          <p:nvPr userDrawn="1"/>
        </p:nvCxnSpPr>
        <p:spPr>
          <a:xfrm>
            <a:off x="961472" y="2079811"/>
            <a:ext cx="2514600" cy="0"/>
          </a:xfrm>
          <a:prstGeom prst="line">
            <a:avLst/>
          </a:prstGeom>
          <a:ln w="22225" cap="rnd">
            <a:solidFill>
              <a:schemeClr val="bg1"/>
            </a:solidFill>
            <a:prstDash val="sysDot"/>
            <a:round/>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26CBAE84-700B-054E-8730-2262E5327E60}"/>
              </a:ext>
            </a:extLst>
          </p:cNvPr>
          <p:cNvSpPr>
            <a:spLocks noGrp="1"/>
          </p:cNvSpPr>
          <p:nvPr>
            <p:ph type="ctrTitle" hasCustomPrompt="1"/>
          </p:nvPr>
        </p:nvSpPr>
        <p:spPr>
          <a:xfrm>
            <a:off x="974724" y="2777047"/>
            <a:ext cx="10264775" cy="1843238"/>
          </a:xfrm>
        </p:spPr>
        <p:txBody>
          <a:bodyPr lIns="0" tIns="0" rIns="0" bIns="0" anchor="t" anchorCtr="0">
            <a:noAutofit/>
          </a:bodyPr>
          <a:lstStyle>
            <a:lvl1pPr algn="l">
              <a:defRPr sz="5800" b="1" i="0">
                <a:solidFill>
                  <a:schemeClr val="bg1"/>
                </a:solidFill>
                <a:latin typeface="+mj-lt"/>
                <a:ea typeface="Tahoma" panose="020B0604030504040204" pitchFamily="34" charset="0"/>
                <a:cs typeface="Tahoma" panose="020B0604030504040204" pitchFamily="34" charset="0"/>
              </a:defRPr>
            </a:lvl1pPr>
          </a:lstStyle>
          <a:p>
            <a:r>
              <a:rPr lang="en-US" dirty="0"/>
              <a:t>Presentation Title</a:t>
            </a:r>
            <a:br>
              <a:rPr lang="en-US" dirty="0"/>
            </a:br>
            <a:r>
              <a:rPr lang="en-US" dirty="0"/>
              <a:t>Goes Here</a:t>
            </a:r>
          </a:p>
        </p:txBody>
      </p:sp>
      <p:sp>
        <p:nvSpPr>
          <p:cNvPr id="5" name="Subtitle 2">
            <a:extLst>
              <a:ext uri="{FF2B5EF4-FFF2-40B4-BE49-F238E27FC236}">
                <a16:creationId xmlns:a16="http://schemas.microsoft.com/office/drawing/2014/main" id="{7055E247-542B-D541-8F36-DBA97343BC92}"/>
              </a:ext>
            </a:extLst>
          </p:cNvPr>
          <p:cNvSpPr>
            <a:spLocks noGrp="1"/>
          </p:cNvSpPr>
          <p:nvPr>
            <p:ph type="subTitle" idx="1" hasCustomPrompt="1"/>
          </p:nvPr>
        </p:nvSpPr>
        <p:spPr>
          <a:xfrm>
            <a:off x="974724" y="4645761"/>
            <a:ext cx="10264775" cy="407460"/>
          </a:xfrm>
        </p:spPr>
        <p:txBody>
          <a:bodyPr lIns="0" tIns="0" rIns="0" bIns="0">
            <a:noAutofit/>
          </a:bodyPr>
          <a:lstStyle>
            <a:lvl1pPr marL="0" indent="0" algn="l">
              <a:buNone/>
              <a:defRPr sz="2400" b="0" i="0">
                <a:solidFill>
                  <a:schemeClr val="bg1"/>
                </a:solidFill>
                <a:latin typeface="+mn-lt"/>
                <a:ea typeface="Tahoma" panose="020B0604030504040204" pitchFamily="34" charset="0"/>
                <a:cs typeface="Tahoma" panose="020B060403050404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Optional Subhead</a:t>
            </a:r>
          </a:p>
        </p:txBody>
      </p:sp>
      <p:sp>
        <p:nvSpPr>
          <p:cNvPr id="6" name="Text Placeholder 15">
            <a:extLst>
              <a:ext uri="{FF2B5EF4-FFF2-40B4-BE49-F238E27FC236}">
                <a16:creationId xmlns:a16="http://schemas.microsoft.com/office/drawing/2014/main" id="{2BBC7A98-1B1E-8545-AABD-0F79723A230C}"/>
              </a:ext>
            </a:extLst>
          </p:cNvPr>
          <p:cNvSpPr>
            <a:spLocks noGrp="1"/>
          </p:cNvSpPr>
          <p:nvPr>
            <p:ph type="body" sz="quarter" idx="10" hasCustomPrompt="1"/>
          </p:nvPr>
        </p:nvSpPr>
        <p:spPr>
          <a:xfrm>
            <a:off x="974724" y="5430411"/>
            <a:ext cx="10264775" cy="463108"/>
          </a:xfrm>
        </p:spPr>
        <p:txBody>
          <a:bodyPr lIns="0" tIns="0" rIns="0" bIns="0">
            <a:noAutofit/>
          </a:bodyPr>
          <a:lstStyle>
            <a:lvl1pPr marL="0" indent="0" algn="l">
              <a:buNone/>
              <a:defRPr sz="1800">
                <a:solidFill>
                  <a:schemeClr val="bg1"/>
                </a:solidFill>
                <a:latin typeface="+mn-lt"/>
                <a:ea typeface="Roboto" panose="02000000000000000000"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Month XX, 20XX</a:t>
            </a:r>
          </a:p>
        </p:txBody>
      </p:sp>
    </p:spTree>
    <p:extLst>
      <p:ext uri="{BB962C8B-B14F-4D97-AF65-F5344CB8AC3E}">
        <p14:creationId xmlns:p14="http://schemas.microsoft.com/office/powerpoint/2010/main" val="1165211218"/>
      </p:ext>
    </p:extLst>
  </p:cSld>
  <p:clrMapOvr>
    <a:masterClrMapping/>
  </p:clrMapOvr>
  <p:extLst>
    <p:ext uri="{DCECCB84-F9BA-43D5-87BE-67443E8EF086}">
      <p15:sldGuideLst xmlns:p15="http://schemas.microsoft.com/office/powerpoint/2012/main">
        <p15:guide id="2" pos="600">
          <p15:clr>
            <a:srgbClr val="FBAE40"/>
          </p15:clr>
        </p15:guide>
        <p15:guide id="3" pos="708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wo Speakers">
    <p:spTree>
      <p:nvGrpSpPr>
        <p:cNvPr id="1" name=""/>
        <p:cNvGrpSpPr/>
        <p:nvPr/>
      </p:nvGrpSpPr>
      <p:grpSpPr>
        <a:xfrm>
          <a:off x="0" y="0"/>
          <a:ext cx="0" cy="0"/>
          <a:chOff x="0" y="0"/>
          <a:chExt cx="0" cy="0"/>
        </a:xfrm>
      </p:grpSpPr>
      <p:sp>
        <p:nvSpPr>
          <p:cNvPr id="23" name="Title 1">
            <a:extLst>
              <a:ext uri="{FF2B5EF4-FFF2-40B4-BE49-F238E27FC236}">
                <a16:creationId xmlns:a16="http://schemas.microsoft.com/office/drawing/2014/main" id="{7C3D46F0-0006-469D-9C96-A2B5BF708743}"/>
              </a:ext>
            </a:extLst>
          </p:cNvPr>
          <p:cNvSpPr>
            <a:spLocks noGrp="1"/>
          </p:cNvSpPr>
          <p:nvPr>
            <p:ph type="title" hasCustomPrompt="1"/>
          </p:nvPr>
        </p:nvSpPr>
        <p:spPr>
          <a:xfrm>
            <a:off x="731520" y="544441"/>
            <a:ext cx="9509760" cy="574781"/>
          </a:xfrm>
        </p:spPr>
        <p:txBody>
          <a:bodyPr lIns="0" tIns="0" rIns="0" bIns="0" anchor="t" anchorCtr="0">
            <a:noAutofit/>
          </a:bodyPr>
          <a:lstStyle>
            <a:lvl1pPr>
              <a:defRPr>
                <a:latin typeface="+mj-lt"/>
                <a:ea typeface="Roboto" panose="02000000000000000000" pitchFamily="2" charset="0"/>
              </a:defRPr>
            </a:lvl1pPr>
          </a:lstStyle>
          <a:p>
            <a:r>
              <a:rPr lang="en-US" dirty="0"/>
              <a:t>Click to Edit Two Column Speaker Title</a:t>
            </a:r>
          </a:p>
        </p:txBody>
      </p:sp>
      <p:sp>
        <p:nvSpPr>
          <p:cNvPr id="39" name="Text Placeholder 3">
            <a:extLst>
              <a:ext uri="{FF2B5EF4-FFF2-40B4-BE49-F238E27FC236}">
                <a16:creationId xmlns:a16="http://schemas.microsoft.com/office/drawing/2014/main" id="{4E58F92B-809C-CC06-DD7F-BFC2F79A4A4D}"/>
              </a:ext>
            </a:extLst>
          </p:cNvPr>
          <p:cNvSpPr>
            <a:spLocks noGrp="1"/>
          </p:cNvSpPr>
          <p:nvPr>
            <p:ph type="body" sz="half" idx="34" hasCustomPrompt="1"/>
          </p:nvPr>
        </p:nvSpPr>
        <p:spPr>
          <a:xfrm>
            <a:off x="731520" y="1143000"/>
            <a:ext cx="9509760" cy="415155"/>
          </a:xfrm>
        </p:spPr>
        <p:txBody>
          <a:bodyPr anchor="t" anchorCtr="0">
            <a:noAutofit/>
          </a:bodyPr>
          <a:lstStyle>
            <a:lvl1pPr marL="0" indent="0" algn="l">
              <a:buNone/>
              <a:defRPr sz="2000" cap="all" spc="200" baseline="0">
                <a:solidFill>
                  <a:schemeClr val="accent1"/>
                </a:solidFill>
              </a:defRPr>
            </a:lvl1pPr>
          </a:lstStyle>
          <a:p>
            <a:pPr lvl="0"/>
            <a:r>
              <a:rPr lang="en-US" dirty="0"/>
              <a:t>Click to edit RED Subhead</a:t>
            </a:r>
          </a:p>
        </p:txBody>
      </p:sp>
      <p:sp>
        <p:nvSpPr>
          <p:cNvPr id="4" name="Picture Placeholder 4">
            <a:extLst>
              <a:ext uri="{FF2B5EF4-FFF2-40B4-BE49-F238E27FC236}">
                <a16:creationId xmlns:a16="http://schemas.microsoft.com/office/drawing/2014/main" id="{91AAE0CB-9CB9-ADD1-4FF0-FF4995FF5ADE}"/>
              </a:ext>
            </a:extLst>
          </p:cNvPr>
          <p:cNvSpPr>
            <a:spLocks noGrp="1"/>
          </p:cNvSpPr>
          <p:nvPr>
            <p:ph type="pic" sz="quarter" idx="27" hasCustomPrompt="1"/>
          </p:nvPr>
        </p:nvSpPr>
        <p:spPr>
          <a:xfrm>
            <a:off x="2854224" y="2046477"/>
            <a:ext cx="1746504" cy="1746504"/>
          </a:xfrm>
          <a:prstGeom prst="ellipse">
            <a:avLst/>
          </a:prstGeom>
          <a:solidFill>
            <a:schemeClr val="bg2">
              <a:lumMod val="40000"/>
              <a:lumOff val="60000"/>
            </a:schemeClr>
          </a:solidFill>
        </p:spPr>
        <p:txBody>
          <a:bodyPr anchor="ctr" anchorCtr="0"/>
          <a:lstStyle>
            <a:lvl1pPr marL="0" indent="0" algn="ctr">
              <a:buNone/>
              <a:defRPr sz="1600" b="0" i="0">
                <a:solidFill>
                  <a:schemeClr val="accent2"/>
                </a:solidFill>
                <a:latin typeface="+mn-lt"/>
                <a:cs typeface="Arial" panose="020B0604020202020204" pitchFamily="34" charset="0"/>
              </a:defRPr>
            </a:lvl1pPr>
          </a:lstStyle>
          <a:p>
            <a:r>
              <a:rPr lang="en-US"/>
              <a:t> Click icon to add a speaker photo</a:t>
            </a:r>
          </a:p>
        </p:txBody>
      </p:sp>
      <p:sp>
        <p:nvSpPr>
          <p:cNvPr id="3" name="Text Placeholder 3">
            <a:extLst>
              <a:ext uri="{FF2B5EF4-FFF2-40B4-BE49-F238E27FC236}">
                <a16:creationId xmlns:a16="http://schemas.microsoft.com/office/drawing/2014/main" id="{E66D5B3B-5D2F-00F6-ABA6-CC4639582633}"/>
              </a:ext>
            </a:extLst>
          </p:cNvPr>
          <p:cNvSpPr>
            <a:spLocks noGrp="1"/>
          </p:cNvSpPr>
          <p:nvPr>
            <p:ph type="body" sz="half" idx="16" hasCustomPrompt="1"/>
          </p:nvPr>
        </p:nvSpPr>
        <p:spPr>
          <a:xfrm>
            <a:off x="1977632" y="4091187"/>
            <a:ext cx="3499689" cy="536331"/>
          </a:xfrm>
        </p:spPr>
        <p:txBody>
          <a:bodyPr>
            <a:noAutofit/>
          </a:bodyPr>
          <a:lstStyle>
            <a:lvl1pPr marL="0" indent="0" algn="ctr">
              <a:spcBef>
                <a:spcPts val="0"/>
              </a:spcBef>
              <a:buNone/>
              <a:defRPr sz="1600" b="1" u="none">
                <a:effectLst/>
              </a:defRPr>
            </a:lvl1pPr>
          </a:lstStyle>
          <a:p>
            <a:pPr lvl="0"/>
            <a:r>
              <a:rPr lang="en-US" dirty="0"/>
              <a:t>First Name Last Name</a:t>
            </a:r>
            <a:br>
              <a:rPr lang="en-US" dirty="0"/>
            </a:br>
            <a:r>
              <a:rPr lang="en-US" dirty="0"/>
              <a:t>Title</a:t>
            </a:r>
          </a:p>
        </p:txBody>
      </p:sp>
      <p:sp>
        <p:nvSpPr>
          <p:cNvPr id="5" name="Text Placeholder 3">
            <a:extLst>
              <a:ext uri="{FF2B5EF4-FFF2-40B4-BE49-F238E27FC236}">
                <a16:creationId xmlns:a16="http://schemas.microsoft.com/office/drawing/2014/main" id="{7A91581E-29B3-C252-56F1-14680E52F4DA}"/>
              </a:ext>
            </a:extLst>
          </p:cNvPr>
          <p:cNvSpPr>
            <a:spLocks noGrp="1"/>
          </p:cNvSpPr>
          <p:nvPr>
            <p:ph type="body" sz="half" idx="35" hasCustomPrompt="1"/>
          </p:nvPr>
        </p:nvSpPr>
        <p:spPr>
          <a:xfrm>
            <a:off x="1984247" y="4723046"/>
            <a:ext cx="3499689" cy="1298448"/>
          </a:xfrm>
        </p:spPr>
        <p:txBody>
          <a:bodyPr>
            <a:noAutofit/>
          </a:bodyPr>
          <a:lstStyle>
            <a:lvl1pPr marL="0" indent="0" algn="ctr">
              <a:spcBef>
                <a:spcPts val="0"/>
              </a:spcBef>
              <a:buNone/>
              <a:defRPr sz="1600" b="0"/>
            </a:lvl1pPr>
          </a:lstStyle>
          <a:p>
            <a:r>
              <a:rPr lang="en-US" dirty="0"/>
              <a:t>Supporting text.</a:t>
            </a:r>
            <a:endParaRPr lang="en-US" dirty="0">
              <a:effectLst/>
            </a:endParaRPr>
          </a:p>
        </p:txBody>
      </p:sp>
      <p:sp>
        <p:nvSpPr>
          <p:cNvPr id="9" name="Rectangle 8">
            <a:extLst>
              <a:ext uri="{FF2B5EF4-FFF2-40B4-BE49-F238E27FC236}">
                <a16:creationId xmlns:a16="http://schemas.microsoft.com/office/drawing/2014/main" id="{FA19EA62-45D4-A473-2CFC-47219E14BD8C}"/>
              </a:ext>
              <a:ext uri="{C183D7F6-B498-43B3-948B-1728B52AA6E4}">
                <adec:decorative xmlns:adec="http://schemas.microsoft.com/office/drawing/2017/decorative" val="1"/>
              </a:ext>
            </a:extLst>
          </p:cNvPr>
          <p:cNvSpPr/>
          <p:nvPr userDrawn="1"/>
        </p:nvSpPr>
        <p:spPr>
          <a:xfrm>
            <a:off x="0" y="6334484"/>
            <a:ext cx="12192000" cy="523516"/>
          </a:xfrm>
          <a:prstGeom prst="rect">
            <a:avLst/>
          </a:prstGeom>
          <a:solidFill>
            <a:srgbClr val="CC00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pic>
        <p:nvPicPr>
          <p:cNvPr id="10" name="Picture 9">
            <a:extLst>
              <a:ext uri="{FF2B5EF4-FFF2-40B4-BE49-F238E27FC236}">
                <a16:creationId xmlns:a16="http://schemas.microsoft.com/office/drawing/2014/main" id="{32D92C8A-804B-7B37-EB5E-F47DA3C72FF7}"/>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31520" y="6427078"/>
            <a:ext cx="1141293" cy="338328"/>
          </a:xfrm>
          <a:prstGeom prst="rect">
            <a:avLst/>
          </a:prstGeom>
        </p:spPr>
      </p:pic>
      <p:sp>
        <p:nvSpPr>
          <p:cNvPr id="12" name="Footer Placeholder 4">
            <a:extLst>
              <a:ext uri="{FF2B5EF4-FFF2-40B4-BE49-F238E27FC236}">
                <a16:creationId xmlns:a16="http://schemas.microsoft.com/office/drawing/2014/main" id="{F4E9D056-BE96-7B10-1722-9014606D268E}"/>
              </a:ext>
              <a:ext uri="{C183D7F6-B498-43B3-948B-1728B52AA6E4}">
                <adec:decorative xmlns:adec="http://schemas.microsoft.com/office/drawing/2017/decorative" val="1"/>
              </a:ext>
            </a:extLst>
          </p:cNvPr>
          <p:cNvSpPr>
            <a:spLocks noGrp="1"/>
          </p:cNvSpPr>
          <p:nvPr>
            <p:ph type="ftr" sz="quarter" idx="3"/>
          </p:nvPr>
        </p:nvSpPr>
        <p:spPr>
          <a:xfrm>
            <a:off x="3216441" y="6428232"/>
            <a:ext cx="8101263" cy="365125"/>
          </a:xfrm>
          <a:prstGeom prst="rect">
            <a:avLst/>
          </a:prstGeom>
        </p:spPr>
        <p:txBody>
          <a:bodyPr vert="horz" lIns="91440" tIns="45720" rIns="91440" bIns="45720" rtlCol="0" anchor="ctr"/>
          <a:lstStyle>
            <a:lvl1pPr algn="r">
              <a:defRPr sz="1000" b="0">
                <a:solidFill>
                  <a:schemeClr val="bg1"/>
                </a:solidFill>
              </a:defRPr>
            </a:lvl1pPr>
          </a:lstStyle>
          <a:p>
            <a:r>
              <a:rPr lang="en-US"/>
              <a:t>View &gt;&gt; Header and Footer &gt;&gt; Add Unit, Office, or Department Name</a:t>
            </a:r>
          </a:p>
        </p:txBody>
      </p:sp>
      <p:sp>
        <p:nvSpPr>
          <p:cNvPr id="13" name="Oval 12">
            <a:extLst>
              <a:ext uri="{FF2B5EF4-FFF2-40B4-BE49-F238E27FC236}">
                <a16:creationId xmlns:a16="http://schemas.microsoft.com/office/drawing/2014/main" id="{EA7B91F9-361B-AA3B-3AB3-4FBB4C622E0D}"/>
              </a:ext>
              <a:ext uri="{C183D7F6-B498-43B3-948B-1728B52AA6E4}">
                <adec:decorative xmlns:adec="http://schemas.microsoft.com/office/drawing/2017/decorative" val="1"/>
              </a:ext>
            </a:extLst>
          </p:cNvPr>
          <p:cNvSpPr/>
          <p:nvPr userDrawn="1"/>
        </p:nvSpPr>
        <p:spPr>
          <a:xfrm>
            <a:off x="11540912" y="6442110"/>
            <a:ext cx="308264" cy="308264"/>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25FC3C6D-5DB8-1208-F395-ED6DC09C66B2}"/>
              </a:ext>
              <a:ext uri="{C183D7F6-B498-43B3-948B-1728B52AA6E4}">
                <adec:decorative xmlns:adec="http://schemas.microsoft.com/office/drawing/2017/decorative" val="1"/>
              </a:ext>
            </a:extLst>
          </p:cNvPr>
          <p:cNvSpPr txBox="1"/>
          <p:nvPr userDrawn="1"/>
        </p:nvSpPr>
        <p:spPr>
          <a:xfrm>
            <a:off x="11430692" y="6483096"/>
            <a:ext cx="528705" cy="246221"/>
          </a:xfrm>
          <a:prstGeom prst="rect">
            <a:avLst/>
          </a:prstGeom>
          <a:noFill/>
        </p:spPr>
        <p:txBody>
          <a:bodyPr wrap="square" rtlCol="0" anchor="ctr" anchorCtr="0">
            <a:spAutoFit/>
          </a:bodyPr>
          <a:lstStyle/>
          <a:p>
            <a:pPr algn="ctr"/>
            <a:fld id="{EBC9AC92-EC09-C846-AF8D-0ACA08F55242}" type="slidenum">
              <a:rPr lang="en-US" sz="1000" smtClean="0">
                <a:solidFill>
                  <a:schemeClr val="bg1"/>
                </a:solidFill>
                <a:latin typeface="+mn-lt"/>
                <a:ea typeface="Tahoma" panose="020B0604030504040204" pitchFamily="34" charset="0"/>
                <a:cs typeface="Tahoma" panose="020B0604030504040204" pitchFamily="34" charset="0"/>
              </a:rPr>
              <a:pPr algn="ctr"/>
              <a:t>‹#›</a:t>
            </a:fld>
            <a:endParaRPr lang="en-US" sz="1000">
              <a:solidFill>
                <a:schemeClr val="bg1"/>
              </a:solidFill>
              <a:latin typeface="+mn-lt"/>
              <a:ea typeface="Tahoma" panose="020B0604030504040204" pitchFamily="34" charset="0"/>
              <a:cs typeface="Tahoma" panose="020B0604030504040204" pitchFamily="34" charset="0"/>
            </a:endParaRPr>
          </a:p>
        </p:txBody>
      </p:sp>
      <p:sp>
        <p:nvSpPr>
          <p:cNvPr id="6" name="Picture Placeholder 4">
            <a:extLst>
              <a:ext uri="{FF2B5EF4-FFF2-40B4-BE49-F238E27FC236}">
                <a16:creationId xmlns:a16="http://schemas.microsoft.com/office/drawing/2014/main" id="{C43965C4-03F2-331E-3EF9-1F3EF347F0E5}"/>
              </a:ext>
            </a:extLst>
          </p:cNvPr>
          <p:cNvSpPr>
            <a:spLocks noGrp="1"/>
          </p:cNvSpPr>
          <p:nvPr>
            <p:ph type="pic" sz="quarter" idx="28" hasCustomPrompt="1"/>
          </p:nvPr>
        </p:nvSpPr>
        <p:spPr>
          <a:xfrm>
            <a:off x="7596494" y="2048256"/>
            <a:ext cx="1746504" cy="1746504"/>
          </a:xfrm>
          <a:prstGeom prst="ellipse">
            <a:avLst/>
          </a:prstGeom>
          <a:solidFill>
            <a:schemeClr val="bg2">
              <a:lumMod val="40000"/>
              <a:lumOff val="60000"/>
            </a:schemeClr>
          </a:solidFill>
        </p:spPr>
        <p:txBody>
          <a:bodyPr anchor="ctr" anchorCtr="0"/>
          <a:lstStyle>
            <a:lvl1pPr marL="0" indent="0" algn="ctr">
              <a:buNone/>
              <a:defRPr sz="1600" b="0" i="0">
                <a:solidFill>
                  <a:schemeClr val="accent2"/>
                </a:solidFill>
                <a:latin typeface="+mn-lt"/>
                <a:cs typeface="Arial" panose="020B0604020202020204" pitchFamily="34" charset="0"/>
              </a:defRPr>
            </a:lvl1pPr>
          </a:lstStyle>
          <a:p>
            <a:r>
              <a:rPr lang="en-US"/>
              <a:t> Click icon to add a speaker photo</a:t>
            </a:r>
          </a:p>
        </p:txBody>
      </p:sp>
      <p:sp>
        <p:nvSpPr>
          <p:cNvPr id="18" name="Text Placeholder 3">
            <a:extLst>
              <a:ext uri="{FF2B5EF4-FFF2-40B4-BE49-F238E27FC236}">
                <a16:creationId xmlns:a16="http://schemas.microsoft.com/office/drawing/2014/main" id="{F3DBC5BE-4651-FAA8-9924-6744580811C0}"/>
              </a:ext>
            </a:extLst>
          </p:cNvPr>
          <p:cNvSpPr>
            <a:spLocks noGrp="1"/>
          </p:cNvSpPr>
          <p:nvPr>
            <p:ph type="body" sz="half" idx="33" hasCustomPrompt="1"/>
          </p:nvPr>
        </p:nvSpPr>
        <p:spPr>
          <a:xfrm>
            <a:off x="6706833" y="4090831"/>
            <a:ext cx="3525827" cy="536331"/>
          </a:xfrm>
        </p:spPr>
        <p:txBody>
          <a:bodyPr>
            <a:noAutofit/>
          </a:bodyPr>
          <a:lstStyle>
            <a:lvl1pPr marL="0" indent="0" algn="ctr">
              <a:spcBef>
                <a:spcPts val="0"/>
              </a:spcBef>
              <a:buNone/>
              <a:defRPr sz="1600" b="1"/>
            </a:lvl1pPr>
          </a:lstStyle>
          <a:p>
            <a:pPr lvl="0"/>
            <a:r>
              <a:rPr lang="en-US" dirty="0"/>
              <a:t>First Name Last Name</a:t>
            </a:r>
            <a:br>
              <a:rPr lang="en-US" dirty="0"/>
            </a:br>
            <a:r>
              <a:rPr lang="en-US" dirty="0"/>
              <a:t>Title</a:t>
            </a:r>
          </a:p>
        </p:txBody>
      </p:sp>
      <p:sp>
        <p:nvSpPr>
          <p:cNvPr id="17" name="Text Placeholder 3">
            <a:extLst>
              <a:ext uri="{FF2B5EF4-FFF2-40B4-BE49-F238E27FC236}">
                <a16:creationId xmlns:a16="http://schemas.microsoft.com/office/drawing/2014/main" id="{0759D82D-D3DF-5E96-F952-AB55317E00D8}"/>
              </a:ext>
            </a:extLst>
          </p:cNvPr>
          <p:cNvSpPr>
            <a:spLocks noGrp="1"/>
          </p:cNvSpPr>
          <p:nvPr>
            <p:ph type="body" sz="half" idx="32" hasCustomPrompt="1"/>
          </p:nvPr>
        </p:nvSpPr>
        <p:spPr>
          <a:xfrm>
            <a:off x="6706833" y="4723046"/>
            <a:ext cx="3525827" cy="1298448"/>
          </a:xfrm>
        </p:spPr>
        <p:txBody>
          <a:bodyPr anchor="t" anchorCtr="1">
            <a:noAutofit/>
          </a:bodyPr>
          <a:lstStyle>
            <a:lvl1pPr marL="0" indent="0" algn="ctr">
              <a:buNone/>
              <a:defRPr sz="1600"/>
            </a:lvl1pPr>
          </a:lstStyle>
          <a:p>
            <a:pPr lvl="0"/>
            <a:r>
              <a:rPr lang="en-US" dirty="0"/>
              <a:t>Supporting text.</a:t>
            </a:r>
          </a:p>
        </p:txBody>
      </p:sp>
      <p:cxnSp>
        <p:nvCxnSpPr>
          <p:cNvPr id="21" name="Straight Connector 20">
            <a:extLst>
              <a:ext uri="{FF2B5EF4-FFF2-40B4-BE49-F238E27FC236}">
                <a16:creationId xmlns:a16="http://schemas.microsoft.com/office/drawing/2014/main" id="{099D3EBF-C1F7-2296-C709-F4036FBAD639}"/>
              </a:ext>
              <a:ext uri="{C183D7F6-B498-43B3-948B-1728B52AA6E4}">
                <adec:decorative xmlns:adec="http://schemas.microsoft.com/office/drawing/2017/decorative" val="1"/>
              </a:ext>
            </a:extLst>
          </p:cNvPr>
          <p:cNvCxnSpPr>
            <a:cxnSpLocks/>
          </p:cNvCxnSpPr>
          <p:nvPr userDrawn="1"/>
        </p:nvCxnSpPr>
        <p:spPr>
          <a:xfrm>
            <a:off x="6094769" y="2070801"/>
            <a:ext cx="1231" cy="3886200"/>
          </a:xfrm>
          <a:prstGeom prst="line">
            <a:avLst/>
          </a:prstGeom>
          <a:ln w="22225" cap="rnd">
            <a:solidFill>
              <a:schemeClr val="accent1"/>
            </a:solidFill>
            <a:prstDash val="sysDot"/>
            <a:rou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46768387"/>
      </p:ext>
    </p:extLst>
  </p:cSld>
  <p:clrMapOvr>
    <a:masterClrMapping/>
  </p:clrMapOvr>
  <p:extLst>
    <p:ext uri="{DCECCB84-F9BA-43D5-87BE-67443E8EF086}">
      <p15:sldGuideLst xmlns:p15="http://schemas.microsoft.com/office/powerpoint/2012/main">
        <p15:guide id="1" orient="horz" pos="2424">
          <p15:clr>
            <a:srgbClr val="FBAE40"/>
          </p15:clr>
        </p15:guide>
        <p15:guide id="2" pos="456">
          <p15:clr>
            <a:srgbClr val="FBAE40"/>
          </p15:clr>
        </p15:guide>
        <p15:guide id="3" pos="7224">
          <p15:clr>
            <a:srgbClr val="FBAE40"/>
          </p15:clr>
        </p15:guide>
        <p15:guide id="4" pos="3840">
          <p15:clr>
            <a:srgbClr val="FBAE40"/>
          </p15:clr>
        </p15:guide>
        <p15:guide id="5" orient="horz" pos="1272">
          <p15:clr>
            <a:srgbClr val="FBAE40"/>
          </p15:clr>
        </p15:guide>
        <p15:guide id="6" orient="horz" pos="3696">
          <p15:clr>
            <a:srgbClr val="FBAE40"/>
          </p15:clr>
        </p15:guide>
        <p15:guide id="7" orient="horz" pos="336">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hree Speakers">
    <p:spTree>
      <p:nvGrpSpPr>
        <p:cNvPr id="1" name=""/>
        <p:cNvGrpSpPr/>
        <p:nvPr/>
      </p:nvGrpSpPr>
      <p:grpSpPr>
        <a:xfrm>
          <a:off x="0" y="0"/>
          <a:ext cx="0" cy="0"/>
          <a:chOff x="0" y="0"/>
          <a:chExt cx="0" cy="0"/>
        </a:xfrm>
      </p:grpSpPr>
      <p:sp>
        <p:nvSpPr>
          <p:cNvPr id="23" name="Title 1">
            <a:extLst>
              <a:ext uri="{FF2B5EF4-FFF2-40B4-BE49-F238E27FC236}">
                <a16:creationId xmlns:a16="http://schemas.microsoft.com/office/drawing/2014/main" id="{7C3D46F0-0006-469D-9C96-A2B5BF708743}"/>
              </a:ext>
            </a:extLst>
          </p:cNvPr>
          <p:cNvSpPr>
            <a:spLocks noGrp="1"/>
          </p:cNvSpPr>
          <p:nvPr>
            <p:ph type="title" hasCustomPrompt="1"/>
          </p:nvPr>
        </p:nvSpPr>
        <p:spPr>
          <a:xfrm>
            <a:off x="731520" y="544441"/>
            <a:ext cx="9509760" cy="574781"/>
          </a:xfrm>
        </p:spPr>
        <p:txBody>
          <a:bodyPr lIns="0" tIns="0" rIns="0" bIns="0" anchor="t" anchorCtr="0">
            <a:noAutofit/>
          </a:bodyPr>
          <a:lstStyle>
            <a:lvl1pPr>
              <a:defRPr>
                <a:latin typeface="+mj-lt"/>
                <a:ea typeface="Roboto" panose="02000000000000000000" pitchFamily="2" charset="0"/>
              </a:defRPr>
            </a:lvl1pPr>
          </a:lstStyle>
          <a:p>
            <a:r>
              <a:rPr lang="en-US" dirty="0"/>
              <a:t>Click to Edit Three Column Speaker Title</a:t>
            </a:r>
          </a:p>
        </p:txBody>
      </p:sp>
      <p:sp>
        <p:nvSpPr>
          <p:cNvPr id="39" name="Text Placeholder 3">
            <a:extLst>
              <a:ext uri="{FF2B5EF4-FFF2-40B4-BE49-F238E27FC236}">
                <a16:creationId xmlns:a16="http://schemas.microsoft.com/office/drawing/2014/main" id="{4E58F92B-809C-CC06-DD7F-BFC2F79A4A4D}"/>
              </a:ext>
            </a:extLst>
          </p:cNvPr>
          <p:cNvSpPr>
            <a:spLocks noGrp="1"/>
          </p:cNvSpPr>
          <p:nvPr>
            <p:ph type="body" sz="half" idx="34" hasCustomPrompt="1"/>
          </p:nvPr>
        </p:nvSpPr>
        <p:spPr>
          <a:xfrm>
            <a:off x="731520" y="1143000"/>
            <a:ext cx="9509760" cy="415155"/>
          </a:xfrm>
        </p:spPr>
        <p:txBody>
          <a:bodyPr anchor="t" anchorCtr="0">
            <a:noAutofit/>
          </a:bodyPr>
          <a:lstStyle>
            <a:lvl1pPr marL="0" indent="0" algn="l">
              <a:buNone/>
              <a:defRPr sz="2000" cap="all" spc="200" baseline="0">
                <a:solidFill>
                  <a:schemeClr val="accent1"/>
                </a:solidFill>
              </a:defRPr>
            </a:lvl1pPr>
          </a:lstStyle>
          <a:p>
            <a:pPr lvl="0"/>
            <a:r>
              <a:rPr lang="en-US" dirty="0"/>
              <a:t>Click to edit RED Subhead</a:t>
            </a:r>
          </a:p>
        </p:txBody>
      </p:sp>
      <p:sp>
        <p:nvSpPr>
          <p:cNvPr id="4" name="Picture Placeholder 4">
            <a:extLst>
              <a:ext uri="{FF2B5EF4-FFF2-40B4-BE49-F238E27FC236}">
                <a16:creationId xmlns:a16="http://schemas.microsoft.com/office/drawing/2014/main" id="{91AAE0CB-9CB9-ADD1-4FF0-FF4995FF5ADE}"/>
              </a:ext>
            </a:extLst>
          </p:cNvPr>
          <p:cNvSpPr>
            <a:spLocks noGrp="1"/>
          </p:cNvSpPr>
          <p:nvPr>
            <p:ph type="pic" sz="quarter" idx="27" hasCustomPrompt="1"/>
          </p:nvPr>
        </p:nvSpPr>
        <p:spPr>
          <a:xfrm>
            <a:off x="1562202" y="2046477"/>
            <a:ext cx="1746504" cy="1746504"/>
          </a:xfrm>
          <a:prstGeom prst="ellipse">
            <a:avLst/>
          </a:prstGeom>
          <a:solidFill>
            <a:schemeClr val="bg2">
              <a:lumMod val="40000"/>
              <a:lumOff val="60000"/>
            </a:schemeClr>
          </a:solidFill>
        </p:spPr>
        <p:txBody>
          <a:bodyPr anchor="ctr" anchorCtr="0"/>
          <a:lstStyle>
            <a:lvl1pPr marL="0" indent="0" algn="ctr">
              <a:buNone/>
              <a:defRPr sz="1600" b="0" i="0">
                <a:solidFill>
                  <a:schemeClr val="accent2"/>
                </a:solidFill>
                <a:latin typeface="+mn-lt"/>
                <a:cs typeface="Arial" panose="020B0604020202020204" pitchFamily="34" charset="0"/>
              </a:defRPr>
            </a:lvl1pPr>
          </a:lstStyle>
          <a:p>
            <a:r>
              <a:rPr lang="en-US"/>
              <a:t> Click icon to add a speaker photo</a:t>
            </a:r>
          </a:p>
        </p:txBody>
      </p:sp>
      <p:sp>
        <p:nvSpPr>
          <p:cNvPr id="3" name="Text Placeholder 3">
            <a:extLst>
              <a:ext uri="{FF2B5EF4-FFF2-40B4-BE49-F238E27FC236}">
                <a16:creationId xmlns:a16="http://schemas.microsoft.com/office/drawing/2014/main" id="{E66D5B3B-5D2F-00F6-ABA6-CC4639582633}"/>
              </a:ext>
            </a:extLst>
          </p:cNvPr>
          <p:cNvSpPr>
            <a:spLocks noGrp="1"/>
          </p:cNvSpPr>
          <p:nvPr>
            <p:ph type="body" sz="half" idx="16" hasCustomPrompt="1"/>
          </p:nvPr>
        </p:nvSpPr>
        <p:spPr>
          <a:xfrm>
            <a:off x="1063854" y="4091187"/>
            <a:ext cx="2743200" cy="536331"/>
          </a:xfrm>
        </p:spPr>
        <p:txBody>
          <a:bodyPr>
            <a:noAutofit/>
          </a:bodyPr>
          <a:lstStyle>
            <a:lvl1pPr marL="0" indent="0" algn="ctr">
              <a:spcBef>
                <a:spcPts val="0"/>
              </a:spcBef>
              <a:buNone/>
              <a:defRPr sz="1600" b="1"/>
            </a:lvl1pPr>
          </a:lstStyle>
          <a:p>
            <a:pPr lvl="0"/>
            <a:r>
              <a:rPr lang="en-US" dirty="0"/>
              <a:t>First Name Last Name</a:t>
            </a:r>
            <a:br>
              <a:rPr lang="en-US" dirty="0"/>
            </a:br>
            <a:r>
              <a:rPr lang="en-US" dirty="0"/>
              <a:t>Title</a:t>
            </a:r>
          </a:p>
        </p:txBody>
      </p:sp>
      <p:sp>
        <p:nvSpPr>
          <p:cNvPr id="5" name="Text Placeholder 3">
            <a:extLst>
              <a:ext uri="{FF2B5EF4-FFF2-40B4-BE49-F238E27FC236}">
                <a16:creationId xmlns:a16="http://schemas.microsoft.com/office/drawing/2014/main" id="{7A91581E-29B3-C252-56F1-14680E52F4DA}"/>
              </a:ext>
            </a:extLst>
          </p:cNvPr>
          <p:cNvSpPr>
            <a:spLocks noGrp="1"/>
          </p:cNvSpPr>
          <p:nvPr>
            <p:ph type="body" sz="half" idx="35" hasCustomPrompt="1"/>
          </p:nvPr>
        </p:nvSpPr>
        <p:spPr>
          <a:xfrm>
            <a:off x="1069848" y="4733679"/>
            <a:ext cx="2743200" cy="1298448"/>
          </a:xfrm>
        </p:spPr>
        <p:txBody>
          <a:bodyPr>
            <a:noAutofit/>
          </a:bodyPr>
          <a:lstStyle>
            <a:lvl1pPr marL="0" indent="0" algn="ctr">
              <a:spcBef>
                <a:spcPts val="0"/>
              </a:spcBef>
              <a:buNone/>
              <a:defRPr sz="1600" b="0"/>
            </a:lvl1pPr>
          </a:lstStyle>
          <a:p>
            <a:pPr lvl="0"/>
            <a:r>
              <a:rPr lang="en-US" dirty="0"/>
              <a:t>Supporting text.</a:t>
            </a:r>
          </a:p>
        </p:txBody>
      </p:sp>
      <p:sp>
        <p:nvSpPr>
          <p:cNvPr id="9" name="Rectangle 8">
            <a:extLst>
              <a:ext uri="{FF2B5EF4-FFF2-40B4-BE49-F238E27FC236}">
                <a16:creationId xmlns:a16="http://schemas.microsoft.com/office/drawing/2014/main" id="{FA19EA62-45D4-A473-2CFC-47219E14BD8C}"/>
              </a:ext>
              <a:ext uri="{C183D7F6-B498-43B3-948B-1728B52AA6E4}">
                <adec:decorative xmlns:adec="http://schemas.microsoft.com/office/drawing/2017/decorative" val="1"/>
              </a:ext>
            </a:extLst>
          </p:cNvPr>
          <p:cNvSpPr/>
          <p:nvPr userDrawn="1"/>
        </p:nvSpPr>
        <p:spPr>
          <a:xfrm>
            <a:off x="0" y="6334484"/>
            <a:ext cx="12192000" cy="523516"/>
          </a:xfrm>
          <a:prstGeom prst="rect">
            <a:avLst/>
          </a:prstGeom>
          <a:solidFill>
            <a:srgbClr val="CC00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pic>
        <p:nvPicPr>
          <p:cNvPr id="10" name="Picture 9">
            <a:extLst>
              <a:ext uri="{FF2B5EF4-FFF2-40B4-BE49-F238E27FC236}">
                <a16:creationId xmlns:a16="http://schemas.microsoft.com/office/drawing/2014/main" id="{32D92C8A-804B-7B37-EB5E-F47DA3C72FF7}"/>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31520" y="6427078"/>
            <a:ext cx="1141293" cy="338328"/>
          </a:xfrm>
          <a:prstGeom prst="rect">
            <a:avLst/>
          </a:prstGeom>
        </p:spPr>
      </p:pic>
      <p:sp>
        <p:nvSpPr>
          <p:cNvPr id="12" name="Footer Placeholder 4">
            <a:extLst>
              <a:ext uri="{FF2B5EF4-FFF2-40B4-BE49-F238E27FC236}">
                <a16:creationId xmlns:a16="http://schemas.microsoft.com/office/drawing/2014/main" id="{F4E9D056-BE96-7B10-1722-9014606D268E}"/>
              </a:ext>
              <a:ext uri="{C183D7F6-B498-43B3-948B-1728B52AA6E4}">
                <adec:decorative xmlns:adec="http://schemas.microsoft.com/office/drawing/2017/decorative" val="1"/>
              </a:ext>
            </a:extLst>
          </p:cNvPr>
          <p:cNvSpPr>
            <a:spLocks noGrp="1"/>
          </p:cNvSpPr>
          <p:nvPr>
            <p:ph type="ftr" sz="quarter" idx="3"/>
          </p:nvPr>
        </p:nvSpPr>
        <p:spPr>
          <a:xfrm>
            <a:off x="3216441" y="6428232"/>
            <a:ext cx="8101263" cy="365125"/>
          </a:xfrm>
          <a:prstGeom prst="rect">
            <a:avLst/>
          </a:prstGeom>
        </p:spPr>
        <p:txBody>
          <a:bodyPr vert="horz" lIns="91440" tIns="45720" rIns="91440" bIns="45720" rtlCol="0" anchor="ctr"/>
          <a:lstStyle>
            <a:lvl1pPr algn="r">
              <a:defRPr sz="1000" b="0">
                <a:solidFill>
                  <a:schemeClr val="bg1"/>
                </a:solidFill>
              </a:defRPr>
            </a:lvl1pPr>
          </a:lstStyle>
          <a:p>
            <a:r>
              <a:rPr lang="en-US"/>
              <a:t>View &gt;&gt; Header and Footer &gt;&gt; Add Unit, Office, or Department Name</a:t>
            </a:r>
          </a:p>
        </p:txBody>
      </p:sp>
      <p:sp>
        <p:nvSpPr>
          <p:cNvPr id="13" name="Oval 12">
            <a:extLst>
              <a:ext uri="{FF2B5EF4-FFF2-40B4-BE49-F238E27FC236}">
                <a16:creationId xmlns:a16="http://schemas.microsoft.com/office/drawing/2014/main" id="{EA7B91F9-361B-AA3B-3AB3-4FBB4C622E0D}"/>
              </a:ext>
              <a:ext uri="{C183D7F6-B498-43B3-948B-1728B52AA6E4}">
                <adec:decorative xmlns:adec="http://schemas.microsoft.com/office/drawing/2017/decorative" val="1"/>
              </a:ext>
            </a:extLst>
          </p:cNvPr>
          <p:cNvSpPr/>
          <p:nvPr userDrawn="1"/>
        </p:nvSpPr>
        <p:spPr>
          <a:xfrm>
            <a:off x="11540912" y="6442110"/>
            <a:ext cx="308264" cy="308264"/>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25FC3C6D-5DB8-1208-F395-ED6DC09C66B2}"/>
              </a:ext>
              <a:ext uri="{C183D7F6-B498-43B3-948B-1728B52AA6E4}">
                <adec:decorative xmlns:adec="http://schemas.microsoft.com/office/drawing/2017/decorative" val="1"/>
              </a:ext>
            </a:extLst>
          </p:cNvPr>
          <p:cNvSpPr txBox="1"/>
          <p:nvPr userDrawn="1"/>
        </p:nvSpPr>
        <p:spPr>
          <a:xfrm>
            <a:off x="11430692" y="6483096"/>
            <a:ext cx="528705" cy="246221"/>
          </a:xfrm>
          <a:prstGeom prst="rect">
            <a:avLst/>
          </a:prstGeom>
          <a:noFill/>
        </p:spPr>
        <p:txBody>
          <a:bodyPr wrap="square" rtlCol="0" anchor="ctr" anchorCtr="0">
            <a:spAutoFit/>
          </a:bodyPr>
          <a:lstStyle/>
          <a:p>
            <a:pPr algn="ctr"/>
            <a:fld id="{EBC9AC92-EC09-C846-AF8D-0ACA08F55242}" type="slidenum">
              <a:rPr lang="en-US" sz="1000" smtClean="0">
                <a:solidFill>
                  <a:schemeClr val="bg1"/>
                </a:solidFill>
                <a:latin typeface="+mn-lt"/>
                <a:ea typeface="Tahoma" panose="020B0604030504040204" pitchFamily="34" charset="0"/>
                <a:cs typeface="Tahoma" panose="020B0604030504040204" pitchFamily="34" charset="0"/>
              </a:rPr>
              <a:pPr algn="ctr"/>
              <a:t>‹#›</a:t>
            </a:fld>
            <a:endParaRPr lang="en-US" sz="1000">
              <a:solidFill>
                <a:schemeClr val="bg1"/>
              </a:solidFill>
              <a:latin typeface="+mn-lt"/>
              <a:ea typeface="Tahoma" panose="020B0604030504040204" pitchFamily="34" charset="0"/>
              <a:cs typeface="Tahoma" panose="020B0604030504040204" pitchFamily="34" charset="0"/>
            </a:endParaRPr>
          </a:p>
        </p:txBody>
      </p:sp>
      <p:sp>
        <p:nvSpPr>
          <p:cNvPr id="6" name="Picture Placeholder 4">
            <a:extLst>
              <a:ext uri="{FF2B5EF4-FFF2-40B4-BE49-F238E27FC236}">
                <a16:creationId xmlns:a16="http://schemas.microsoft.com/office/drawing/2014/main" id="{C43965C4-03F2-331E-3EF9-1F3EF347F0E5}"/>
              </a:ext>
            </a:extLst>
          </p:cNvPr>
          <p:cNvSpPr>
            <a:spLocks noGrp="1"/>
          </p:cNvSpPr>
          <p:nvPr>
            <p:ph type="pic" sz="quarter" idx="28" hasCustomPrompt="1"/>
          </p:nvPr>
        </p:nvSpPr>
        <p:spPr>
          <a:xfrm>
            <a:off x="5222747" y="2048256"/>
            <a:ext cx="1746504" cy="1746504"/>
          </a:xfrm>
          <a:prstGeom prst="ellipse">
            <a:avLst/>
          </a:prstGeom>
          <a:solidFill>
            <a:schemeClr val="bg2">
              <a:lumMod val="40000"/>
              <a:lumOff val="60000"/>
            </a:schemeClr>
          </a:solidFill>
        </p:spPr>
        <p:txBody>
          <a:bodyPr anchor="ctr" anchorCtr="0"/>
          <a:lstStyle>
            <a:lvl1pPr marL="0" indent="0" algn="ctr">
              <a:buNone/>
              <a:defRPr sz="1600" b="0" i="0">
                <a:solidFill>
                  <a:schemeClr val="accent2"/>
                </a:solidFill>
                <a:latin typeface="+mn-lt"/>
                <a:cs typeface="Arial" panose="020B0604020202020204" pitchFamily="34" charset="0"/>
              </a:defRPr>
            </a:lvl1pPr>
          </a:lstStyle>
          <a:p>
            <a:r>
              <a:rPr lang="en-US"/>
              <a:t> Click icon to add a speaker photo</a:t>
            </a:r>
          </a:p>
        </p:txBody>
      </p:sp>
      <p:sp>
        <p:nvSpPr>
          <p:cNvPr id="18" name="Text Placeholder 3">
            <a:extLst>
              <a:ext uri="{FF2B5EF4-FFF2-40B4-BE49-F238E27FC236}">
                <a16:creationId xmlns:a16="http://schemas.microsoft.com/office/drawing/2014/main" id="{F3DBC5BE-4651-FAA8-9924-6744580811C0}"/>
              </a:ext>
            </a:extLst>
          </p:cNvPr>
          <p:cNvSpPr>
            <a:spLocks noGrp="1"/>
          </p:cNvSpPr>
          <p:nvPr>
            <p:ph type="body" sz="half" idx="33" hasCustomPrompt="1"/>
          </p:nvPr>
        </p:nvSpPr>
        <p:spPr>
          <a:xfrm>
            <a:off x="4724399" y="4090831"/>
            <a:ext cx="2743200" cy="536331"/>
          </a:xfrm>
        </p:spPr>
        <p:txBody>
          <a:bodyPr>
            <a:noAutofit/>
          </a:bodyPr>
          <a:lstStyle>
            <a:lvl1pPr marL="0" indent="0" algn="ctr">
              <a:spcBef>
                <a:spcPts val="0"/>
              </a:spcBef>
              <a:buNone/>
              <a:defRPr sz="1600" b="1"/>
            </a:lvl1pPr>
          </a:lstStyle>
          <a:p>
            <a:pPr lvl="0"/>
            <a:r>
              <a:rPr lang="en-US" dirty="0"/>
              <a:t>First Name Last Name</a:t>
            </a:r>
            <a:br>
              <a:rPr lang="en-US" dirty="0"/>
            </a:br>
            <a:r>
              <a:rPr lang="en-US" dirty="0"/>
              <a:t>Title</a:t>
            </a:r>
          </a:p>
        </p:txBody>
      </p:sp>
      <p:sp>
        <p:nvSpPr>
          <p:cNvPr id="17" name="Text Placeholder 3">
            <a:extLst>
              <a:ext uri="{FF2B5EF4-FFF2-40B4-BE49-F238E27FC236}">
                <a16:creationId xmlns:a16="http://schemas.microsoft.com/office/drawing/2014/main" id="{0759D82D-D3DF-5E96-F952-AB55317E00D8}"/>
              </a:ext>
            </a:extLst>
          </p:cNvPr>
          <p:cNvSpPr>
            <a:spLocks noGrp="1"/>
          </p:cNvSpPr>
          <p:nvPr>
            <p:ph type="body" sz="half" idx="32" hasCustomPrompt="1"/>
          </p:nvPr>
        </p:nvSpPr>
        <p:spPr>
          <a:xfrm>
            <a:off x="4724399" y="4733679"/>
            <a:ext cx="2743200" cy="1298448"/>
          </a:xfrm>
        </p:spPr>
        <p:txBody>
          <a:bodyPr anchor="t" anchorCtr="1">
            <a:noAutofit/>
          </a:bodyPr>
          <a:lstStyle>
            <a:lvl1pPr marL="0" indent="0" algn="ctr">
              <a:buNone/>
              <a:defRPr sz="1600"/>
            </a:lvl1pPr>
          </a:lstStyle>
          <a:p>
            <a:pPr lvl="0"/>
            <a:r>
              <a:rPr lang="en-US" dirty="0"/>
              <a:t>Supporting text.</a:t>
            </a:r>
          </a:p>
        </p:txBody>
      </p:sp>
      <p:sp>
        <p:nvSpPr>
          <p:cNvPr id="7" name="Picture Placeholder 4">
            <a:extLst>
              <a:ext uri="{FF2B5EF4-FFF2-40B4-BE49-F238E27FC236}">
                <a16:creationId xmlns:a16="http://schemas.microsoft.com/office/drawing/2014/main" id="{F58B88CD-FE05-294C-80DC-622AEB52CBE3}"/>
              </a:ext>
            </a:extLst>
          </p:cNvPr>
          <p:cNvSpPr>
            <a:spLocks noGrp="1"/>
          </p:cNvSpPr>
          <p:nvPr>
            <p:ph type="pic" sz="quarter" idx="29" hasCustomPrompt="1"/>
          </p:nvPr>
        </p:nvSpPr>
        <p:spPr>
          <a:xfrm>
            <a:off x="8873355" y="2048256"/>
            <a:ext cx="1746504" cy="1746504"/>
          </a:xfrm>
          <a:prstGeom prst="ellipse">
            <a:avLst/>
          </a:prstGeom>
          <a:solidFill>
            <a:schemeClr val="bg2">
              <a:lumMod val="40000"/>
              <a:lumOff val="60000"/>
            </a:schemeClr>
          </a:solidFill>
        </p:spPr>
        <p:txBody>
          <a:bodyPr anchor="ctr" anchorCtr="0"/>
          <a:lstStyle>
            <a:lvl1pPr marL="0" indent="0" algn="ctr">
              <a:buNone/>
              <a:defRPr sz="1600" b="0" i="0">
                <a:solidFill>
                  <a:schemeClr val="accent2"/>
                </a:solidFill>
                <a:latin typeface="+mn-lt"/>
                <a:cs typeface="Arial" panose="020B0604020202020204" pitchFamily="34" charset="0"/>
              </a:defRPr>
            </a:lvl1pPr>
          </a:lstStyle>
          <a:p>
            <a:r>
              <a:rPr lang="en-US"/>
              <a:t> Click icon to add a speaker photo</a:t>
            </a:r>
          </a:p>
        </p:txBody>
      </p:sp>
      <p:sp>
        <p:nvSpPr>
          <p:cNvPr id="16" name="Text Placeholder 3">
            <a:extLst>
              <a:ext uri="{FF2B5EF4-FFF2-40B4-BE49-F238E27FC236}">
                <a16:creationId xmlns:a16="http://schemas.microsoft.com/office/drawing/2014/main" id="{00832B07-FBFB-86D1-C953-A51B7D7EE1A0}"/>
              </a:ext>
            </a:extLst>
          </p:cNvPr>
          <p:cNvSpPr>
            <a:spLocks noGrp="1"/>
          </p:cNvSpPr>
          <p:nvPr>
            <p:ph type="body" sz="half" idx="31" hasCustomPrompt="1"/>
          </p:nvPr>
        </p:nvSpPr>
        <p:spPr>
          <a:xfrm>
            <a:off x="8375007" y="4091835"/>
            <a:ext cx="2743200" cy="536331"/>
          </a:xfrm>
        </p:spPr>
        <p:txBody>
          <a:bodyPr>
            <a:noAutofit/>
          </a:bodyPr>
          <a:lstStyle>
            <a:lvl1pPr marL="0" indent="0" algn="ctr">
              <a:spcBef>
                <a:spcPts val="0"/>
              </a:spcBef>
              <a:buNone/>
              <a:defRPr sz="1600" b="1"/>
            </a:lvl1pPr>
          </a:lstStyle>
          <a:p>
            <a:pPr lvl="0"/>
            <a:r>
              <a:rPr lang="en-US" dirty="0"/>
              <a:t>First Name Last Name</a:t>
            </a:r>
            <a:br>
              <a:rPr lang="en-US" dirty="0"/>
            </a:br>
            <a:r>
              <a:rPr lang="en-US" dirty="0"/>
              <a:t>Title</a:t>
            </a:r>
          </a:p>
        </p:txBody>
      </p:sp>
      <p:sp>
        <p:nvSpPr>
          <p:cNvPr id="15" name="Text Placeholder 3">
            <a:extLst>
              <a:ext uri="{FF2B5EF4-FFF2-40B4-BE49-F238E27FC236}">
                <a16:creationId xmlns:a16="http://schemas.microsoft.com/office/drawing/2014/main" id="{A17840E4-C4B5-4FF6-7B3B-28144DD2AB7D}"/>
              </a:ext>
            </a:extLst>
          </p:cNvPr>
          <p:cNvSpPr>
            <a:spLocks noGrp="1"/>
          </p:cNvSpPr>
          <p:nvPr>
            <p:ph type="body" sz="half" idx="30" hasCustomPrompt="1"/>
          </p:nvPr>
        </p:nvSpPr>
        <p:spPr>
          <a:xfrm>
            <a:off x="8375007" y="4734683"/>
            <a:ext cx="2743200" cy="1298448"/>
          </a:xfrm>
        </p:spPr>
        <p:txBody>
          <a:bodyPr anchor="t" anchorCtr="1">
            <a:noAutofit/>
          </a:bodyPr>
          <a:lstStyle>
            <a:lvl1pPr marL="0" indent="0" algn="ctr">
              <a:buNone/>
              <a:defRPr sz="1600"/>
            </a:lvl1pPr>
          </a:lstStyle>
          <a:p>
            <a:pPr lvl="0"/>
            <a:r>
              <a:rPr lang="en-US" dirty="0"/>
              <a:t>Supporting text.</a:t>
            </a:r>
          </a:p>
        </p:txBody>
      </p:sp>
      <p:cxnSp>
        <p:nvCxnSpPr>
          <p:cNvPr id="21" name="Straight Connector 20">
            <a:extLst>
              <a:ext uri="{FF2B5EF4-FFF2-40B4-BE49-F238E27FC236}">
                <a16:creationId xmlns:a16="http://schemas.microsoft.com/office/drawing/2014/main" id="{099D3EBF-C1F7-2296-C709-F4036FBAD639}"/>
              </a:ext>
              <a:ext uri="{C183D7F6-B498-43B3-948B-1728B52AA6E4}">
                <adec:decorative xmlns:adec="http://schemas.microsoft.com/office/drawing/2017/decorative" val="1"/>
              </a:ext>
            </a:extLst>
          </p:cNvPr>
          <p:cNvCxnSpPr>
            <a:cxnSpLocks/>
          </p:cNvCxnSpPr>
          <p:nvPr userDrawn="1"/>
        </p:nvCxnSpPr>
        <p:spPr>
          <a:xfrm>
            <a:off x="4275908" y="2066544"/>
            <a:ext cx="0" cy="3886200"/>
          </a:xfrm>
          <a:prstGeom prst="line">
            <a:avLst/>
          </a:prstGeom>
          <a:ln w="22225" cap="rnd">
            <a:solidFill>
              <a:schemeClr val="accent1"/>
            </a:solidFill>
            <a:prstDash val="sysDot"/>
            <a:round/>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D7C292A0-0F4B-FDCE-CF48-42E0ADD5289B}"/>
              </a:ext>
              <a:ext uri="{C183D7F6-B498-43B3-948B-1728B52AA6E4}">
                <adec:decorative xmlns:adec="http://schemas.microsoft.com/office/drawing/2017/decorative" val="1"/>
              </a:ext>
            </a:extLst>
          </p:cNvPr>
          <p:cNvCxnSpPr>
            <a:cxnSpLocks/>
          </p:cNvCxnSpPr>
          <p:nvPr userDrawn="1"/>
        </p:nvCxnSpPr>
        <p:spPr>
          <a:xfrm>
            <a:off x="7916089" y="2066544"/>
            <a:ext cx="0" cy="3886200"/>
          </a:xfrm>
          <a:prstGeom prst="line">
            <a:avLst/>
          </a:prstGeom>
          <a:ln w="22225" cap="rnd">
            <a:solidFill>
              <a:schemeClr val="accent1"/>
            </a:solidFill>
            <a:prstDash val="sysDot"/>
            <a:rou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75465221"/>
      </p:ext>
    </p:extLst>
  </p:cSld>
  <p:clrMapOvr>
    <a:masterClrMapping/>
  </p:clrMapOvr>
  <p:extLst>
    <p:ext uri="{DCECCB84-F9BA-43D5-87BE-67443E8EF086}">
      <p15:sldGuideLst xmlns:p15="http://schemas.microsoft.com/office/powerpoint/2012/main">
        <p15:guide id="1" orient="horz" pos="2424">
          <p15:clr>
            <a:srgbClr val="FBAE40"/>
          </p15:clr>
        </p15:guide>
        <p15:guide id="2" pos="456">
          <p15:clr>
            <a:srgbClr val="FBAE40"/>
          </p15:clr>
        </p15:guide>
        <p15:guide id="3" pos="7224">
          <p15:clr>
            <a:srgbClr val="FBAE40"/>
          </p15:clr>
        </p15:guide>
        <p15:guide id="4" pos="3840">
          <p15:clr>
            <a:srgbClr val="FBAE40"/>
          </p15:clr>
        </p15:guide>
        <p15:guide id="5" orient="horz" pos="1272">
          <p15:clr>
            <a:srgbClr val="FBAE40"/>
          </p15:clr>
        </p15:guide>
        <p15:guide id="6" orient="horz" pos="3840">
          <p15:clr>
            <a:srgbClr val="FBAE40"/>
          </p15:clr>
        </p15:guide>
        <p15:guide id="7" orient="horz" pos="336">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Four Speake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892F0D-C219-35F3-4BFC-580EE74F47BE}"/>
              </a:ext>
            </a:extLst>
          </p:cNvPr>
          <p:cNvSpPr>
            <a:spLocks noGrp="1"/>
          </p:cNvSpPr>
          <p:nvPr>
            <p:ph type="title" hasCustomPrompt="1"/>
          </p:nvPr>
        </p:nvSpPr>
        <p:spPr>
          <a:xfrm>
            <a:off x="731521" y="548640"/>
            <a:ext cx="10748858" cy="576072"/>
          </a:xfrm>
        </p:spPr>
        <p:txBody>
          <a:bodyPr lIns="0" tIns="0" rIns="0" bIns="0" anchor="t" anchorCtr="0">
            <a:noAutofit/>
          </a:bodyPr>
          <a:lstStyle>
            <a:lvl1pPr>
              <a:defRPr>
                <a:latin typeface="+mj-lt"/>
                <a:ea typeface="Roboto" panose="02000000000000000000" pitchFamily="2" charset="0"/>
              </a:defRPr>
            </a:lvl1pPr>
          </a:lstStyle>
          <a:p>
            <a:r>
              <a:rPr lang="en-US" dirty="0"/>
              <a:t>Click to Edit Four Column Speaker Title</a:t>
            </a:r>
          </a:p>
        </p:txBody>
      </p:sp>
      <p:sp>
        <p:nvSpPr>
          <p:cNvPr id="3" name="Text Placeholder 3">
            <a:extLst>
              <a:ext uri="{FF2B5EF4-FFF2-40B4-BE49-F238E27FC236}">
                <a16:creationId xmlns:a16="http://schemas.microsoft.com/office/drawing/2014/main" id="{915D4A76-CFF7-E6D4-587A-643E50B87902}"/>
              </a:ext>
            </a:extLst>
          </p:cNvPr>
          <p:cNvSpPr>
            <a:spLocks noGrp="1"/>
          </p:cNvSpPr>
          <p:nvPr>
            <p:ph type="body" sz="half" idx="34" hasCustomPrompt="1"/>
          </p:nvPr>
        </p:nvSpPr>
        <p:spPr>
          <a:xfrm>
            <a:off x="731519" y="1143000"/>
            <a:ext cx="10748859" cy="415155"/>
          </a:xfrm>
        </p:spPr>
        <p:txBody>
          <a:bodyPr anchor="t" anchorCtr="0">
            <a:noAutofit/>
          </a:bodyPr>
          <a:lstStyle>
            <a:lvl1pPr marL="0" indent="0" algn="l">
              <a:buNone/>
              <a:defRPr sz="2000" cap="all" spc="200" baseline="0">
                <a:solidFill>
                  <a:schemeClr val="accent1"/>
                </a:solidFill>
              </a:defRPr>
            </a:lvl1pPr>
          </a:lstStyle>
          <a:p>
            <a:pPr lvl="0"/>
            <a:r>
              <a:rPr lang="en-US" dirty="0"/>
              <a:t>Click to edit RED Subhead</a:t>
            </a:r>
          </a:p>
        </p:txBody>
      </p:sp>
      <p:sp>
        <p:nvSpPr>
          <p:cNvPr id="4" name="Picture Placeholder 4">
            <a:extLst>
              <a:ext uri="{FF2B5EF4-FFF2-40B4-BE49-F238E27FC236}">
                <a16:creationId xmlns:a16="http://schemas.microsoft.com/office/drawing/2014/main" id="{0F6D1F0D-5F38-FD3B-8F1D-C111B359F790}"/>
              </a:ext>
            </a:extLst>
          </p:cNvPr>
          <p:cNvSpPr>
            <a:spLocks noGrp="1"/>
          </p:cNvSpPr>
          <p:nvPr>
            <p:ph type="pic" sz="quarter" idx="27" hasCustomPrompt="1"/>
          </p:nvPr>
        </p:nvSpPr>
        <p:spPr>
          <a:xfrm>
            <a:off x="1001268" y="2077227"/>
            <a:ext cx="1746504" cy="1746504"/>
          </a:xfrm>
          <a:prstGeom prst="ellipse">
            <a:avLst/>
          </a:prstGeom>
          <a:solidFill>
            <a:schemeClr val="bg2">
              <a:lumMod val="40000"/>
              <a:lumOff val="60000"/>
            </a:schemeClr>
          </a:solidFill>
        </p:spPr>
        <p:txBody>
          <a:bodyPr anchor="ctr" anchorCtr="0"/>
          <a:lstStyle>
            <a:lvl1pPr marL="0" indent="0" algn="ctr">
              <a:buNone/>
              <a:defRPr sz="1600" b="0" i="0">
                <a:solidFill>
                  <a:schemeClr val="accent2"/>
                </a:solidFill>
                <a:latin typeface="+mn-lt"/>
                <a:cs typeface="Arial" panose="020B0604020202020204" pitchFamily="34" charset="0"/>
              </a:defRPr>
            </a:lvl1pPr>
          </a:lstStyle>
          <a:p>
            <a:r>
              <a:rPr lang="en-US"/>
              <a:t> Click icon to add a speaker photo</a:t>
            </a:r>
          </a:p>
        </p:txBody>
      </p:sp>
      <p:sp>
        <p:nvSpPr>
          <p:cNvPr id="17" name="Text Placeholder 3">
            <a:extLst>
              <a:ext uri="{FF2B5EF4-FFF2-40B4-BE49-F238E27FC236}">
                <a16:creationId xmlns:a16="http://schemas.microsoft.com/office/drawing/2014/main" id="{57F3B5B4-6E88-F564-DD7A-635EE892CEA7}"/>
              </a:ext>
            </a:extLst>
          </p:cNvPr>
          <p:cNvSpPr>
            <a:spLocks noGrp="1"/>
          </p:cNvSpPr>
          <p:nvPr>
            <p:ph type="body" sz="half" idx="16" hasCustomPrompt="1"/>
          </p:nvPr>
        </p:nvSpPr>
        <p:spPr>
          <a:xfrm>
            <a:off x="731519" y="4091187"/>
            <a:ext cx="2286000" cy="536331"/>
          </a:xfrm>
        </p:spPr>
        <p:txBody>
          <a:bodyPr>
            <a:noAutofit/>
          </a:bodyPr>
          <a:lstStyle>
            <a:lvl1pPr marL="0" indent="0" algn="ctr">
              <a:spcBef>
                <a:spcPts val="0"/>
              </a:spcBef>
              <a:buNone/>
              <a:defRPr sz="1600" b="1"/>
            </a:lvl1pPr>
          </a:lstStyle>
          <a:p>
            <a:pPr lvl="0"/>
            <a:r>
              <a:rPr lang="en-US" dirty="0"/>
              <a:t>First Name Last Name</a:t>
            </a:r>
            <a:br>
              <a:rPr lang="en-US" dirty="0"/>
            </a:br>
            <a:r>
              <a:rPr lang="en-US" dirty="0"/>
              <a:t>Title</a:t>
            </a:r>
          </a:p>
        </p:txBody>
      </p:sp>
      <p:sp>
        <p:nvSpPr>
          <p:cNvPr id="38" name="Text Placeholder 3">
            <a:extLst>
              <a:ext uri="{FF2B5EF4-FFF2-40B4-BE49-F238E27FC236}">
                <a16:creationId xmlns:a16="http://schemas.microsoft.com/office/drawing/2014/main" id="{08DFA30E-DE5A-F184-B716-DF6FEA609636}"/>
              </a:ext>
            </a:extLst>
          </p:cNvPr>
          <p:cNvSpPr>
            <a:spLocks noGrp="1"/>
          </p:cNvSpPr>
          <p:nvPr>
            <p:ph type="body" sz="half" idx="36" hasCustomPrompt="1"/>
          </p:nvPr>
        </p:nvSpPr>
        <p:spPr>
          <a:xfrm>
            <a:off x="731520" y="4733678"/>
            <a:ext cx="2286000" cy="1298448"/>
          </a:xfrm>
        </p:spPr>
        <p:txBody>
          <a:bodyPr wrap="square" anchor="t" anchorCtr="1">
            <a:noAutofit/>
          </a:bodyPr>
          <a:lstStyle>
            <a:lvl1pPr marL="0" indent="0" algn="r">
              <a:buFont typeface="Arial" panose="020B0604020202020204" pitchFamily="34" charset="0"/>
              <a:buNone/>
              <a:defRPr sz="1600"/>
            </a:lvl1pPr>
          </a:lstStyle>
          <a:p>
            <a:pPr lvl="0"/>
            <a:r>
              <a:rPr lang="en-US" dirty="0"/>
              <a:t>Supporting text.</a:t>
            </a:r>
          </a:p>
        </p:txBody>
      </p:sp>
      <p:sp>
        <p:nvSpPr>
          <p:cNvPr id="16" name="Picture Placeholder 4">
            <a:extLst>
              <a:ext uri="{FF2B5EF4-FFF2-40B4-BE49-F238E27FC236}">
                <a16:creationId xmlns:a16="http://schemas.microsoft.com/office/drawing/2014/main" id="{0BA55353-E45E-D1E3-906E-892BC27D2FFA}"/>
              </a:ext>
            </a:extLst>
          </p:cNvPr>
          <p:cNvSpPr>
            <a:spLocks noGrp="1"/>
          </p:cNvSpPr>
          <p:nvPr>
            <p:ph type="pic" sz="quarter" idx="42" hasCustomPrompt="1"/>
          </p:nvPr>
        </p:nvSpPr>
        <p:spPr>
          <a:xfrm>
            <a:off x="3814572" y="2077227"/>
            <a:ext cx="1746504" cy="1746504"/>
          </a:xfrm>
          <a:prstGeom prst="ellipse">
            <a:avLst/>
          </a:prstGeom>
          <a:solidFill>
            <a:schemeClr val="bg2">
              <a:lumMod val="40000"/>
              <a:lumOff val="60000"/>
            </a:schemeClr>
          </a:solidFill>
        </p:spPr>
        <p:txBody>
          <a:bodyPr anchor="ctr" anchorCtr="0"/>
          <a:lstStyle>
            <a:lvl1pPr marL="0" indent="0" algn="ctr">
              <a:buNone/>
              <a:defRPr sz="1600" b="0" i="0">
                <a:solidFill>
                  <a:schemeClr val="accent2"/>
                </a:solidFill>
                <a:latin typeface="+mn-lt"/>
                <a:cs typeface="Arial" panose="020B0604020202020204" pitchFamily="34" charset="0"/>
              </a:defRPr>
            </a:lvl1pPr>
          </a:lstStyle>
          <a:p>
            <a:r>
              <a:rPr lang="en-US"/>
              <a:t> Click icon to add a speaker photo</a:t>
            </a:r>
          </a:p>
        </p:txBody>
      </p:sp>
      <p:sp>
        <p:nvSpPr>
          <p:cNvPr id="19" name="Text Placeholder 3">
            <a:extLst>
              <a:ext uri="{FF2B5EF4-FFF2-40B4-BE49-F238E27FC236}">
                <a16:creationId xmlns:a16="http://schemas.microsoft.com/office/drawing/2014/main" id="{191FBCA2-9D1E-EEEA-F4C5-0F410783C056}"/>
              </a:ext>
            </a:extLst>
          </p:cNvPr>
          <p:cNvSpPr>
            <a:spLocks noGrp="1"/>
          </p:cNvSpPr>
          <p:nvPr>
            <p:ph type="body" sz="half" idx="43" hasCustomPrompt="1"/>
          </p:nvPr>
        </p:nvSpPr>
        <p:spPr>
          <a:xfrm>
            <a:off x="3547872" y="4091187"/>
            <a:ext cx="2286000" cy="536331"/>
          </a:xfrm>
        </p:spPr>
        <p:txBody>
          <a:bodyPr>
            <a:noAutofit/>
          </a:bodyPr>
          <a:lstStyle>
            <a:lvl1pPr marL="0" indent="0" algn="ctr">
              <a:spcBef>
                <a:spcPts val="0"/>
              </a:spcBef>
              <a:buNone/>
              <a:defRPr sz="1600" b="1"/>
            </a:lvl1pPr>
          </a:lstStyle>
          <a:p>
            <a:pPr lvl="0"/>
            <a:r>
              <a:rPr lang="en-US" dirty="0"/>
              <a:t>First Name Last Name</a:t>
            </a:r>
            <a:br>
              <a:rPr lang="en-US" dirty="0"/>
            </a:br>
            <a:r>
              <a:rPr lang="en-US" dirty="0"/>
              <a:t>Title</a:t>
            </a:r>
          </a:p>
        </p:txBody>
      </p:sp>
      <p:sp>
        <p:nvSpPr>
          <p:cNvPr id="36" name="Text Placeholder 3">
            <a:extLst>
              <a:ext uri="{FF2B5EF4-FFF2-40B4-BE49-F238E27FC236}">
                <a16:creationId xmlns:a16="http://schemas.microsoft.com/office/drawing/2014/main" id="{20AAB038-4EE4-7056-0CED-C55FBEEE2C9F}"/>
              </a:ext>
            </a:extLst>
          </p:cNvPr>
          <p:cNvSpPr>
            <a:spLocks noGrp="1"/>
          </p:cNvSpPr>
          <p:nvPr>
            <p:ph type="body" sz="half" idx="35" hasCustomPrompt="1"/>
          </p:nvPr>
        </p:nvSpPr>
        <p:spPr>
          <a:xfrm>
            <a:off x="3546117" y="4733678"/>
            <a:ext cx="2286000" cy="1298448"/>
          </a:xfrm>
        </p:spPr>
        <p:txBody>
          <a:bodyPr>
            <a:noAutofit/>
          </a:bodyPr>
          <a:lstStyle>
            <a:lvl1pPr marL="0" indent="0" algn="ctr">
              <a:buNone/>
              <a:defRPr sz="1600"/>
            </a:lvl1pPr>
          </a:lstStyle>
          <a:p>
            <a:pPr lvl="0"/>
            <a:r>
              <a:rPr lang="en-US" dirty="0"/>
              <a:t>Supporting text.</a:t>
            </a:r>
          </a:p>
        </p:txBody>
      </p:sp>
      <p:sp>
        <p:nvSpPr>
          <p:cNvPr id="7" name="Picture Placeholder 4">
            <a:extLst>
              <a:ext uri="{FF2B5EF4-FFF2-40B4-BE49-F238E27FC236}">
                <a16:creationId xmlns:a16="http://schemas.microsoft.com/office/drawing/2014/main" id="{FE38FAEA-6070-6023-C7F8-138D96E4012A}"/>
              </a:ext>
            </a:extLst>
          </p:cNvPr>
          <p:cNvSpPr>
            <a:spLocks noGrp="1"/>
          </p:cNvSpPr>
          <p:nvPr>
            <p:ph type="pic" sz="quarter" idx="41" hasCustomPrompt="1"/>
          </p:nvPr>
        </p:nvSpPr>
        <p:spPr>
          <a:xfrm>
            <a:off x="6627876" y="2077227"/>
            <a:ext cx="1746504" cy="1746504"/>
          </a:xfrm>
          <a:prstGeom prst="ellipse">
            <a:avLst/>
          </a:prstGeom>
          <a:solidFill>
            <a:schemeClr val="bg2">
              <a:lumMod val="40000"/>
              <a:lumOff val="60000"/>
            </a:schemeClr>
          </a:solidFill>
        </p:spPr>
        <p:txBody>
          <a:bodyPr anchor="ctr" anchorCtr="0"/>
          <a:lstStyle>
            <a:lvl1pPr marL="0" indent="0" algn="ctr">
              <a:buNone/>
              <a:defRPr sz="1600" b="0" i="0">
                <a:solidFill>
                  <a:schemeClr val="accent2"/>
                </a:solidFill>
                <a:latin typeface="+mn-lt"/>
                <a:cs typeface="Arial" panose="020B0604020202020204" pitchFamily="34" charset="0"/>
              </a:defRPr>
            </a:lvl1pPr>
          </a:lstStyle>
          <a:p>
            <a:r>
              <a:rPr lang="en-US"/>
              <a:t> Click icon to add a speaker photo</a:t>
            </a:r>
          </a:p>
        </p:txBody>
      </p:sp>
      <p:sp>
        <p:nvSpPr>
          <p:cNvPr id="20" name="Text Placeholder 3">
            <a:extLst>
              <a:ext uri="{FF2B5EF4-FFF2-40B4-BE49-F238E27FC236}">
                <a16:creationId xmlns:a16="http://schemas.microsoft.com/office/drawing/2014/main" id="{6036F265-EF0F-F03D-A297-A4BC3F585ABB}"/>
              </a:ext>
            </a:extLst>
          </p:cNvPr>
          <p:cNvSpPr>
            <a:spLocks noGrp="1"/>
          </p:cNvSpPr>
          <p:nvPr>
            <p:ph type="body" sz="half" idx="44" hasCustomPrompt="1"/>
          </p:nvPr>
        </p:nvSpPr>
        <p:spPr>
          <a:xfrm>
            <a:off x="6354285" y="4091835"/>
            <a:ext cx="2286000" cy="536331"/>
          </a:xfrm>
        </p:spPr>
        <p:txBody>
          <a:bodyPr>
            <a:noAutofit/>
          </a:bodyPr>
          <a:lstStyle>
            <a:lvl1pPr marL="0" indent="0" algn="ctr">
              <a:spcBef>
                <a:spcPts val="0"/>
              </a:spcBef>
              <a:buNone/>
              <a:defRPr sz="1600" b="1"/>
            </a:lvl1pPr>
          </a:lstStyle>
          <a:p>
            <a:pPr lvl="0"/>
            <a:r>
              <a:rPr lang="en-US" dirty="0"/>
              <a:t>First Name Last Name</a:t>
            </a:r>
            <a:br>
              <a:rPr lang="en-US" dirty="0"/>
            </a:br>
            <a:r>
              <a:rPr lang="en-US" dirty="0"/>
              <a:t>Title</a:t>
            </a:r>
          </a:p>
        </p:txBody>
      </p:sp>
      <p:sp>
        <p:nvSpPr>
          <p:cNvPr id="40" name="Text Placeholder 3">
            <a:extLst>
              <a:ext uri="{FF2B5EF4-FFF2-40B4-BE49-F238E27FC236}">
                <a16:creationId xmlns:a16="http://schemas.microsoft.com/office/drawing/2014/main" id="{94348F6B-91BC-0A60-35C4-83369C06F04E}"/>
              </a:ext>
            </a:extLst>
          </p:cNvPr>
          <p:cNvSpPr>
            <a:spLocks noGrp="1"/>
          </p:cNvSpPr>
          <p:nvPr>
            <p:ph type="body" sz="half" idx="39" hasCustomPrompt="1"/>
          </p:nvPr>
        </p:nvSpPr>
        <p:spPr>
          <a:xfrm>
            <a:off x="6359884" y="4733678"/>
            <a:ext cx="2286000" cy="1298448"/>
          </a:xfrm>
        </p:spPr>
        <p:txBody>
          <a:bodyPr>
            <a:noAutofit/>
          </a:bodyPr>
          <a:lstStyle>
            <a:lvl1pPr marL="0" indent="0" algn="ctr">
              <a:buNone/>
              <a:defRPr sz="1600"/>
            </a:lvl1pPr>
          </a:lstStyle>
          <a:p>
            <a:pPr lvl="0"/>
            <a:r>
              <a:rPr lang="en-US" dirty="0"/>
              <a:t>Supporting text.</a:t>
            </a:r>
          </a:p>
        </p:txBody>
      </p:sp>
      <p:sp>
        <p:nvSpPr>
          <p:cNvPr id="6" name="Picture Placeholder 4">
            <a:extLst>
              <a:ext uri="{FF2B5EF4-FFF2-40B4-BE49-F238E27FC236}">
                <a16:creationId xmlns:a16="http://schemas.microsoft.com/office/drawing/2014/main" id="{E3946997-0A92-C528-FEB5-16FCA7F75DCA}"/>
              </a:ext>
            </a:extLst>
          </p:cNvPr>
          <p:cNvSpPr>
            <a:spLocks noGrp="1"/>
          </p:cNvSpPr>
          <p:nvPr>
            <p:ph type="pic" sz="quarter" idx="40" hasCustomPrompt="1"/>
          </p:nvPr>
        </p:nvSpPr>
        <p:spPr>
          <a:xfrm>
            <a:off x="9441180" y="2077227"/>
            <a:ext cx="1746504" cy="1746504"/>
          </a:xfrm>
          <a:prstGeom prst="ellipse">
            <a:avLst/>
          </a:prstGeom>
          <a:solidFill>
            <a:schemeClr val="bg2">
              <a:lumMod val="40000"/>
              <a:lumOff val="60000"/>
            </a:schemeClr>
          </a:solidFill>
        </p:spPr>
        <p:txBody>
          <a:bodyPr anchor="ctr" anchorCtr="0"/>
          <a:lstStyle>
            <a:lvl1pPr marL="0" indent="0" algn="ctr">
              <a:buNone/>
              <a:defRPr sz="1600" b="0" i="0">
                <a:solidFill>
                  <a:schemeClr val="accent2"/>
                </a:solidFill>
                <a:latin typeface="+mn-lt"/>
                <a:cs typeface="Arial" panose="020B0604020202020204" pitchFamily="34" charset="0"/>
              </a:defRPr>
            </a:lvl1pPr>
          </a:lstStyle>
          <a:p>
            <a:r>
              <a:rPr lang="en-US"/>
              <a:t> Click icon to add a speaker photo</a:t>
            </a:r>
          </a:p>
        </p:txBody>
      </p:sp>
      <p:sp>
        <p:nvSpPr>
          <p:cNvPr id="21" name="Text Placeholder 3">
            <a:extLst>
              <a:ext uri="{FF2B5EF4-FFF2-40B4-BE49-F238E27FC236}">
                <a16:creationId xmlns:a16="http://schemas.microsoft.com/office/drawing/2014/main" id="{24CBD156-E3FD-69AA-63B2-73A146CD973E}"/>
              </a:ext>
            </a:extLst>
          </p:cNvPr>
          <p:cNvSpPr>
            <a:spLocks noGrp="1"/>
          </p:cNvSpPr>
          <p:nvPr>
            <p:ph type="body" sz="half" idx="45" hasCustomPrompt="1"/>
          </p:nvPr>
        </p:nvSpPr>
        <p:spPr>
          <a:xfrm>
            <a:off x="9171432" y="4091835"/>
            <a:ext cx="2286000" cy="536331"/>
          </a:xfrm>
        </p:spPr>
        <p:txBody>
          <a:bodyPr>
            <a:noAutofit/>
          </a:bodyPr>
          <a:lstStyle>
            <a:lvl1pPr marL="0" indent="0" algn="ctr">
              <a:spcBef>
                <a:spcPts val="0"/>
              </a:spcBef>
              <a:buNone/>
              <a:defRPr sz="1600" b="1"/>
            </a:lvl1pPr>
          </a:lstStyle>
          <a:p>
            <a:pPr lvl="0"/>
            <a:r>
              <a:rPr lang="en-US" dirty="0"/>
              <a:t>First Name Last Name</a:t>
            </a:r>
            <a:br>
              <a:rPr lang="en-US" dirty="0"/>
            </a:br>
            <a:r>
              <a:rPr lang="en-US" dirty="0"/>
              <a:t>Title</a:t>
            </a:r>
          </a:p>
        </p:txBody>
      </p:sp>
      <p:sp>
        <p:nvSpPr>
          <p:cNvPr id="39" name="Text Placeholder 3">
            <a:extLst>
              <a:ext uri="{FF2B5EF4-FFF2-40B4-BE49-F238E27FC236}">
                <a16:creationId xmlns:a16="http://schemas.microsoft.com/office/drawing/2014/main" id="{2135EDF3-34BC-793E-1DFF-FABA48C5C3C4}"/>
              </a:ext>
            </a:extLst>
          </p:cNvPr>
          <p:cNvSpPr>
            <a:spLocks noGrp="1"/>
          </p:cNvSpPr>
          <p:nvPr>
            <p:ph type="body" sz="half" idx="37" hasCustomPrompt="1"/>
          </p:nvPr>
        </p:nvSpPr>
        <p:spPr>
          <a:xfrm>
            <a:off x="9171432" y="4733678"/>
            <a:ext cx="2286000" cy="1298448"/>
          </a:xfrm>
        </p:spPr>
        <p:txBody>
          <a:bodyPr>
            <a:noAutofit/>
          </a:bodyPr>
          <a:lstStyle>
            <a:lvl1pPr marL="0" indent="0" algn="ctr">
              <a:buNone/>
              <a:defRPr sz="1600"/>
            </a:lvl1pPr>
          </a:lstStyle>
          <a:p>
            <a:pPr lvl="0"/>
            <a:r>
              <a:rPr lang="en-US" dirty="0"/>
              <a:t>Supporting text.</a:t>
            </a:r>
          </a:p>
        </p:txBody>
      </p:sp>
      <p:sp>
        <p:nvSpPr>
          <p:cNvPr id="5" name="Rectangle 4">
            <a:extLst>
              <a:ext uri="{FF2B5EF4-FFF2-40B4-BE49-F238E27FC236}">
                <a16:creationId xmlns:a16="http://schemas.microsoft.com/office/drawing/2014/main" id="{E2022581-0240-3315-1366-5C4D6D8B64CA}"/>
              </a:ext>
              <a:ext uri="{C183D7F6-B498-43B3-948B-1728B52AA6E4}">
                <adec:decorative xmlns:adec="http://schemas.microsoft.com/office/drawing/2017/decorative" val="1"/>
              </a:ext>
            </a:extLst>
          </p:cNvPr>
          <p:cNvSpPr/>
          <p:nvPr userDrawn="1"/>
        </p:nvSpPr>
        <p:spPr>
          <a:xfrm>
            <a:off x="0" y="6334484"/>
            <a:ext cx="12192000" cy="523516"/>
          </a:xfrm>
          <a:prstGeom prst="rect">
            <a:avLst/>
          </a:prstGeom>
          <a:solidFill>
            <a:srgbClr val="CC00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pic>
        <p:nvPicPr>
          <p:cNvPr id="8" name="Picture 7">
            <a:extLst>
              <a:ext uri="{FF2B5EF4-FFF2-40B4-BE49-F238E27FC236}">
                <a16:creationId xmlns:a16="http://schemas.microsoft.com/office/drawing/2014/main" id="{D05C91B6-84AB-A04B-2DAB-372C8085AC5A}"/>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31520" y="6427078"/>
            <a:ext cx="1141293" cy="338328"/>
          </a:xfrm>
          <a:prstGeom prst="rect">
            <a:avLst/>
          </a:prstGeom>
        </p:spPr>
      </p:pic>
      <p:sp>
        <p:nvSpPr>
          <p:cNvPr id="9" name="Footer Placeholder 4">
            <a:extLst>
              <a:ext uri="{FF2B5EF4-FFF2-40B4-BE49-F238E27FC236}">
                <a16:creationId xmlns:a16="http://schemas.microsoft.com/office/drawing/2014/main" id="{AA9245E6-CC57-CDE8-C6A3-D4EE76268EE8}"/>
              </a:ext>
              <a:ext uri="{C183D7F6-B498-43B3-948B-1728B52AA6E4}">
                <adec:decorative xmlns:adec="http://schemas.microsoft.com/office/drawing/2017/decorative" val="1"/>
              </a:ext>
            </a:extLst>
          </p:cNvPr>
          <p:cNvSpPr>
            <a:spLocks noGrp="1"/>
          </p:cNvSpPr>
          <p:nvPr>
            <p:ph type="ftr" sz="quarter" idx="3"/>
          </p:nvPr>
        </p:nvSpPr>
        <p:spPr>
          <a:xfrm>
            <a:off x="3216441" y="6428232"/>
            <a:ext cx="8101263" cy="365125"/>
          </a:xfrm>
          <a:prstGeom prst="rect">
            <a:avLst/>
          </a:prstGeom>
        </p:spPr>
        <p:txBody>
          <a:bodyPr vert="horz" lIns="91440" tIns="45720" rIns="91440" bIns="45720" rtlCol="0" anchor="ctr"/>
          <a:lstStyle>
            <a:lvl1pPr algn="r">
              <a:defRPr sz="1000" b="0">
                <a:solidFill>
                  <a:schemeClr val="bg1"/>
                </a:solidFill>
              </a:defRPr>
            </a:lvl1pPr>
          </a:lstStyle>
          <a:p>
            <a:r>
              <a:rPr lang="en-US"/>
              <a:t>View &gt;&gt; Header and Footer &gt;&gt; Add Unit, Office, or Department Name</a:t>
            </a:r>
          </a:p>
        </p:txBody>
      </p:sp>
      <p:sp>
        <p:nvSpPr>
          <p:cNvPr id="14" name="Oval 13">
            <a:extLst>
              <a:ext uri="{FF2B5EF4-FFF2-40B4-BE49-F238E27FC236}">
                <a16:creationId xmlns:a16="http://schemas.microsoft.com/office/drawing/2014/main" id="{A051316F-0A7E-87E0-7E46-BAF8E9BB0373}"/>
              </a:ext>
              <a:ext uri="{C183D7F6-B498-43B3-948B-1728B52AA6E4}">
                <adec:decorative xmlns:adec="http://schemas.microsoft.com/office/drawing/2017/decorative" val="1"/>
              </a:ext>
            </a:extLst>
          </p:cNvPr>
          <p:cNvSpPr/>
          <p:nvPr userDrawn="1"/>
        </p:nvSpPr>
        <p:spPr>
          <a:xfrm>
            <a:off x="11540912" y="6442110"/>
            <a:ext cx="308264" cy="308264"/>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000B7D59-6760-0629-C763-CAA14682DE76}"/>
              </a:ext>
              <a:ext uri="{C183D7F6-B498-43B3-948B-1728B52AA6E4}">
                <adec:decorative xmlns:adec="http://schemas.microsoft.com/office/drawing/2017/decorative" val="1"/>
              </a:ext>
            </a:extLst>
          </p:cNvPr>
          <p:cNvSpPr txBox="1"/>
          <p:nvPr userDrawn="1"/>
        </p:nvSpPr>
        <p:spPr>
          <a:xfrm>
            <a:off x="11430692" y="6483096"/>
            <a:ext cx="528705" cy="246221"/>
          </a:xfrm>
          <a:prstGeom prst="rect">
            <a:avLst/>
          </a:prstGeom>
          <a:noFill/>
        </p:spPr>
        <p:txBody>
          <a:bodyPr wrap="square" rtlCol="0" anchor="ctr" anchorCtr="0">
            <a:spAutoFit/>
          </a:bodyPr>
          <a:lstStyle/>
          <a:p>
            <a:pPr algn="ctr"/>
            <a:fld id="{EBC9AC92-EC09-C846-AF8D-0ACA08F55242}" type="slidenum">
              <a:rPr lang="en-US" sz="1000" smtClean="0">
                <a:solidFill>
                  <a:schemeClr val="bg1"/>
                </a:solidFill>
                <a:latin typeface="+mn-lt"/>
                <a:ea typeface="Tahoma" panose="020B0604030504040204" pitchFamily="34" charset="0"/>
                <a:cs typeface="Tahoma" panose="020B0604030504040204" pitchFamily="34" charset="0"/>
              </a:rPr>
              <a:pPr algn="ctr"/>
              <a:t>‹#›</a:t>
            </a:fld>
            <a:endParaRPr lang="en-US" sz="1000">
              <a:solidFill>
                <a:schemeClr val="bg1"/>
              </a:solidFill>
              <a:latin typeface="+mn-lt"/>
              <a:ea typeface="Tahoma" panose="020B0604030504040204" pitchFamily="34" charset="0"/>
              <a:cs typeface="Tahoma" panose="020B0604030504040204" pitchFamily="34" charset="0"/>
            </a:endParaRPr>
          </a:p>
        </p:txBody>
      </p:sp>
      <p:cxnSp>
        <p:nvCxnSpPr>
          <p:cNvPr id="41" name="Straight Connector 40">
            <a:extLst>
              <a:ext uri="{FF2B5EF4-FFF2-40B4-BE49-F238E27FC236}">
                <a16:creationId xmlns:a16="http://schemas.microsoft.com/office/drawing/2014/main" id="{F67119F8-D3D4-CDB3-8D8E-655AFB1F7009}"/>
              </a:ext>
              <a:ext uri="{C183D7F6-B498-43B3-948B-1728B52AA6E4}">
                <adec:decorative xmlns:adec="http://schemas.microsoft.com/office/drawing/2017/decorative" val="1"/>
              </a:ext>
            </a:extLst>
          </p:cNvPr>
          <p:cNvCxnSpPr>
            <a:cxnSpLocks/>
          </p:cNvCxnSpPr>
          <p:nvPr userDrawn="1"/>
        </p:nvCxnSpPr>
        <p:spPr>
          <a:xfrm>
            <a:off x="3285712" y="2093731"/>
            <a:ext cx="0" cy="3842004"/>
          </a:xfrm>
          <a:prstGeom prst="line">
            <a:avLst/>
          </a:prstGeom>
          <a:ln w="22225" cap="rnd">
            <a:solidFill>
              <a:schemeClr val="accent1"/>
            </a:solidFill>
            <a:prstDash val="sysDot"/>
            <a:round/>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F0FFF31F-51E2-615B-97EE-91613F27BE60}"/>
              </a:ext>
              <a:ext uri="{C183D7F6-B498-43B3-948B-1728B52AA6E4}">
                <adec:decorative xmlns:adec="http://schemas.microsoft.com/office/drawing/2017/decorative" val="1"/>
              </a:ext>
            </a:extLst>
          </p:cNvPr>
          <p:cNvCxnSpPr>
            <a:cxnSpLocks/>
          </p:cNvCxnSpPr>
          <p:nvPr userDrawn="1"/>
        </p:nvCxnSpPr>
        <p:spPr>
          <a:xfrm>
            <a:off x="6096000" y="2093731"/>
            <a:ext cx="0" cy="3842004"/>
          </a:xfrm>
          <a:prstGeom prst="line">
            <a:avLst/>
          </a:prstGeom>
          <a:ln w="22225" cap="rnd">
            <a:solidFill>
              <a:schemeClr val="accent1"/>
            </a:solidFill>
            <a:prstDash val="sysDot"/>
            <a:round/>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508B7FF8-9C0D-7E45-A3E8-4D459F1FEE10}"/>
              </a:ext>
              <a:ext uri="{C183D7F6-B498-43B3-948B-1728B52AA6E4}">
                <adec:decorative xmlns:adec="http://schemas.microsoft.com/office/drawing/2017/decorative" val="1"/>
              </a:ext>
            </a:extLst>
          </p:cNvPr>
          <p:cNvCxnSpPr>
            <a:cxnSpLocks/>
          </p:cNvCxnSpPr>
          <p:nvPr userDrawn="1"/>
        </p:nvCxnSpPr>
        <p:spPr>
          <a:xfrm>
            <a:off x="8915275" y="2093731"/>
            <a:ext cx="0" cy="3842004"/>
          </a:xfrm>
          <a:prstGeom prst="line">
            <a:avLst/>
          </a:prstGeom>
          <a:ln w="22225" cap="rnd">
            <a:solidFill>
              <a:schemeClr val="accent1"/>
            </a:solidFill>
            <a:prstDash val="sysDot"/>
            <a:rou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90612364"/>
      </p:ext>
    </p:extLst>
  </p:cSld>
  <p:clrMapOvr>
    <a:masterClrMapping/>
  </p:clrMapOvr>
  <p:extLst>
    <p:ext uri="{DCECCB84-F9BA-43D5-87BE-67443E8EF086}">
      <p15:sldGuideLst xmlns:p15="http://schemas.microsoft.com/office/powerpoint/2012/main">
        <p15:guide id="2" pos="456">
          <p15:clr>
            <a:srgbClr val="FBAE40"/>
          </p15:clr>
        </p15:guide>
        <p15:guide id="3" pos="7224">
          <p15:clr>
            <a:srgbClr val="FBAE40"/>
          </p15:clr>
        </p15:guide>
        <p15:guide id="4" pos="3840">
          <p15:clr>
            <a:srgbClr val="FBAE40"/>
          </p15:clr>
        </p15:guide>
        <p15:guide id="6" orient="horz" pos="3840">
          <p15:clr>
            <a:srgbClr val="FBAE40"/>
          </p15:clr>
        </p15:guide>
        <p15:guide id="7" orient="horz" pos="336">
          <p15:clr>
            <a:srgbClr val="FBAE40"/>
          </p15:clr>
        </p15:guide>
        <p15:guide id="8" orient="horz" pos="1272">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0D006730-65B2-8B29-9888-0D35751F7908}"/>
              </a:ext>
            </a:extLst>
          </p:cNvPr>
          <p:cNvSpPr>
            <a:spLocks noGrp="1"/>
          </p:cNvSpPr>
          <p:nvPr>
            <p:ph type="title" hasCustomPrompt="1"/>
          </p:nvPr>
        </p:nvSpPr>
        <p:spPr>
          <a:xfrm>
            <a:off x="731520" y="548640"/>
            <a:ext cx="9509760" cy="592035"/>
          </a:xfrm>
        </p:spPr>
        <p:txBody>
          <a:bodyPr lIns="0" tIns="0" rIns="0" bIns="0" anchor="t">
            <a:noAutofit/>
          </a:bodyPr>
          <a:lstStyle>
            <a:lvl1pPr>
              <a:lnSpc>
                <a:spcPct val="90000"/>
              </a:lnSpc>
              <a:defRPr>
                <a:latin typeface="+mj-lt"/>
                <a:ea typeface="Roboto" panose="02000000000000000000" pitchFamily="2" charset="0"/>
              </a:defRPr>
            </a:lvl1pPr>
          </a:lstStyle>
          <a:p>
            <a:r>
              <a:rPr lang="en-US" dirty="0"/>
              <a:t>Click to Edit Timeline Title</a:t>
            </a:r>
          </a:p>
        </p:txBody>
      </p:sp>
      <p:sp>
        <p:nvSpPr>
          <p:cNvPr id="6" name="Text Placeholder 3">
            <a:extLst>
              <a:ext uri="{FF2B5EF4-FFF2-40B4-BE49-F238E27FC236}">
                <a16:creationId xmlns:a16="http://schemas.microsoft.com/office/drawing/2014/main" id="{06AEC1E7-44ED-9529-4D5A-69326FF7D938}"/>
              </a:ext>
            </a:extLst>
          </p:cNvPr>
          <p:cNvSpPr>
            <a:spLocks noGrp="1"/>
          </p:cNvSpPr>
          <p:nvPr>
            <p:ph type="body" sz="half" idx="34" hasCustomPrompt="1"/>
          </p:nvPr>
        </p:nvSpPr>
        <p:spPr>
          <a:xfrm>
            <a:off x="731520" y="1143000"/>
            <a:ext cx="9509760" cy="415155"/>
          </a:xfrm>
        </p:spPr>
        <p:txBody>
          <a:bodyPr anchor="t" anchorCtr="0">
            <a:noAutofit/>
          </a:bodyPr>
          <a:lstStyle>
            <a:lvl1pPr marL="0" indent="0" algn="l">
              <a:buNone/>
              <a:defRPr sz="2000" cap="all" spc="200" baseline="0">
                <a:solidFill>
                  <a:schemeClr val="accent1"/>
                </a:solidFill>
              </a:defRPr>
            </a:lvl1pPr>
          </a:lstStyle>
          <a:p>
            <a:pPr lvl="0"/>
            <a:r>
              <a:rPr lang="en-US" dirty="0"/>
              <a:t>Click to edit RED Subhead</a:t>
            </a:r>
          </a:p>
        </p:txBody>
      </p:sp>
      <p:grpSp>
        <p:nvGrpSpPr>
          <p:cNvPr id="42" name="Group 41">
            <a:extLst>
              <a:ext uri="{FF2B5EF4-FFF2-40B4-BE49-F238E27FC236}">
                <a16:creationId xmlns:a16="http://schemas.microsoft.com/office/drawing/2014/main" id="{8CFAD6FA-0C55-003E-9CF4-D091F455316A}"/>
              </a:ext>
              <a:ext uri="{C183D7F6-B498-43B3-948B-1728B52AA6E4}">
                <adec:decorative xmlns:adec="http://schemas.microsoft.com/office/drawing/2017/decorative" val="1"/>
              </a:ext>
            </a:extLst>
          </p:cNvPr>
          <p:cNvGrpSpPr/>
          <p:nvPr userDrawn="1"/>
        </p:nvGrpSpPr>
        <p:grpSpPr>
          <a:xfrm>
            <a:off x="1258366" y="3529705"/>
            <a:ext cx="685800" cy="685800"/>
            <a:chOff x="815244" y="2594142"/>
            <a:chExt cx="685800" cy="685800"/>
          </a:xfrm>
        </p:grpSpPr>
        <p:sp>
          <p:nvSpPr>
            <p:cNvPr id="41" name="Oval 40">
              <a:extLst>
                <a:ext uri="{FF2B5EF4-FFF2-40B4-BE49-F238E27FC236}">
                  <a16:creationId xmlns:a16="http://schemas.microsoft.com/office/drawing/2014/main" id="{37B6950D-48DC-932B-0AAF-64C7ED6B16EF}"/>
                </a:ext>
              </a:extLst>
            </p:cNvPr>
            <p:cNvSpPr/>
            <p:nvPr userDrawn="1"/>
          </p:nvSpPr>
          <p:spPr>
            <a:xfrm>
              <a:off x="815244" y="2594142"/>
              <a:ext cx="685800" cy="685800"/>
            </a:xfrm>
            <a:prstGeom prst="ellipse">
              <a:avLst/>
            </a:prstGeom>
            <a:solidFill>
              <a:schemeClr val="bg1"/>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16" name="Oval 15">
              <a:extLst>
                <a:ext uri="{FF2B5EF4-FFF2-40B4-BE49-F238E27FC236}">
                  <a16:creationId xmlns:a16="http://schemas.microsoft.com/office/drawing/2014/main" id="{59E99072-FBFA-399D-10F3-B9087121B8C8}"/>
                </a:ext>
              </a:extLst>
            </p:cNvPr>
            <p:cNvSpPr/>
            <p:nvPr userDrawn="1"/>
          </p:nvSpPr>
          <p:spPr>
            <a:xfrm>
              <a:off x="860964" y="2642301"/>
              <a:ext cx="594360" cy="594360"/>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grpSp>
      <p:sp>
        <p:nvSpPr>
          <p:cNvPr id="30" name="Text Placeholder 3">
            <a:extLst>
              <a:ext uri="{FF2B5EF4-FFF2-40B4-BE49-F238E27FC236}">
                <a16:creationId xmlns:a16="http://schemas.microsoft.com/office/drawing/2014/main" id="{4C2176BE-4949-2386-19CF-7568255744BE}"/>
              </a:ext>
            </a:extLst>
          </p:cNvPr>
          <p:cNvSpPr>
            <a:spLocks noGrp="1"/>
          </p:cNvSpPr>
          <p:nvPr>
            <p:ph type="body" sz="half" idx="36" hasCustomPrompt="1"/>
          </p:nvPr>
        </p:nvSpPr>
        <p:spPr>
          <a:xfrm>
            <a:off x="1325263" y="3771899"/>
            <a:ext cx="570647" cy="330197"/>
          </a:xfrm>
        </p:spPr>
        <p:txBody>
          <a:bodyPr wrap="square" anchor="t" anchorCtr="1">
            <a:noAutofit/>
          </a:bodyPr>
          <a:lstStyle>
            <a:lvl1pPr marL="0" indent="0" algn="r">
              <a:buFont typeface="Arial" panose="020B0604020202020204" pitchFamily="34" charset="0"/>
              <a:buNone/>
              <a:defRPr sz="1600">
                <a:solidFill>
                  <a:schemeClr val="bg1"/>
                </a:solidFill>
              </a:defRPr>
            </a:lvl1pPr>
          </a:lstStyle>
          <a:p>
            <a:pPr lvl="0"/>
            <a:r>
              <a:rPr lang="en-US" dirty="0"/>
              <a:t>XXXX</a:t>
            </a:r>
          </a:p>
        </p:txBody>
      </p:sp>
      <p:sp>
        <p:nvSpPr>
          <p:cNvPr id="77" name="Text Placeholder 3">
            <a:extLst>
              <a:ext uri="{FF2B5EF4-FFF2-40B4-BE49-F238E27FC236}">
                <a16:creationId xmlns:a16="http://schemas.microsoft.com/office/drawing/2014/main" id="{F9B23178-BE0C-9464-FBE2-00E269425AFF}"/>
              </a:ext>
            </a:extLst>
          </p:cNvPr>
          <p:cNvSpPr>
            <a:spLocks noGrp="1"/>
          </p:cNvSpPr>
          <p:nvPr>
            <p:ph type="body" sz="half" idx="35" hasCustomPrompt="1"/>
          </p:nvPr>
        </p:nvSpPr>
        <p:spPr>
          <a:xfrm>
            <a:off x="1730713" y="4365810"/>
            <a:ext cx="1604469" cy="1300621"/>
          </a:xfrm>
        </p:spPr>
        <p:txBody>
          <a:bodyPr>
            <a:noAutofit/>
          </a:bodyPr>
          <a:lstStyle>
            <a:lvl1pPr marL="0" indent="0">
              <a:buNone/>
              <a:defRPr sz="1400"/>
            </a:lvl1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dirty="0"/>
              <a:t>Click to edit text</a:t>
            </a:r>
          </a:p>
        </p:txBody>
      </p:sp>
      <p:grpSp>
        <p:nvGrpSpPr>
          <p:cNvPr id="51" name="Group 50">
            <a:extLst>
              <a:ext uri="{FF2B5EF4-FFF2-40B4-BE49-F238E27FC236}">
                <a16:creationId xmlns:a16="http://schemas.microsoft.com/office/drawing/2014/main" id="{56A5D642-26A3-E73C-F943-DC71805B6B42}"/>
              </a:ext>
              <a:ext uri="{C183D7F6-B498-43B3-948B-1728B52AA6E4}">
                <adec:decorative xmlns:adec="http://schemas.microsoft.com/office/drawing/2017/decorative" val="1"/>
              </a:ext>
            </a:extLst>
          </p:cNvPr>
          <p:cNvGrpSpPr/>
          <p:nvPr userDrawn="1"/>
        </p:nvGrpSpPr>
        <p:grpSpPr>
          <a:xfrm>
            <a:off x="3188441" y="3529705"/>
            <a:ext cx="685800" cy="685800"/>
            <a:chOff x="815244" y="2594142"/>
            <a:chExt cx="685800" cy="685800"/>
          </a:xfrm>
        </p:grpSpPr>
        <p:sp>
          <p:nvSpPr>
            <p:cNvPr id="52" name="Oval 51">
              <a:extLst>
                <a:ext uri="{FF2B5EF4-FFF2-40B4-BE49-F238E27FC236}">
                  <a16:creationId xmlns:a16="http://schemas.microsoft.com/office/drawing/2014/main" id="{F640794C-B02A-3C4D-8CC8-EB583C6ED2BD}"/>
                </a:ext>
              </a:extLst>
            </p:cNvPr>
            <p:cNvSpPr/>
            <p:nvPr userDrawn="1"/>
          </p:nvSpPr>
          <p:spPr>
            <a:xfrm>
              <a:off x="815244" y="2594142"/>
              <a:ext cx="685800" cy="685800"/>
            </a:xfrm>
            <a:prstGeom prst="ellipse">
              <a:avLst/>
            </a:prstGeom>
            <a:solidFill>
              <a:schemeClr val="bg1"/>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53" name="Oval 52">
              <a:extLst>
                <a:ext uri="{FF2B5EF4-FFF2-40B4-BE49-F238E27FC236}">
                  <a16:creationId xmlns:a16="http://schemas.microsoft.com/office/drawing/2014/main" id="{4C3ECE0C-F75E-14B4-A1DA-32C7AA82D8A8}"/>
                </a:ext>
              </a:extLst>
            </p:cNvPr>
            <p:cNvSpPr/>
            <p:nvPr userDrawn="1"/>
          </p:nvSpPr>
          <p:spPr>
            <a:xfrm>
              <a:off x="860964" y="2642301"/>
              <a:ext cx="594360" cy="594360"/>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grpSp>
      <p:sp>
        <p:nvSpPr>
          <p:cNvPr id="54" name="Text Placeholder 3">
            <a:extLst>
              <a:ext uri="{FF2B5EF4-FFF2-40B4-BE49-F238E27FC236}">
                <a16:creationId xmlns:a16="http://schemas.microsoft.com/office/drawing/2014/main" id="{8EEA5A2B-15AA-C38A-C861-5F100DD7B8D9}"/>
              </a:ext>
            </a:extLst>
          </p:cNvPr>
          <p:cNvSpPr>
            <a:spLocks noGrp="1"/>
          </p:cNvSpPr>
          <p:nvPr>
            <p:ph type="body" sz="half" idx="43" hasCustomPrompt="1"/>
          </p:nvPr>
        </p:nvSpPr>
        <p:spPr>
          <a:xfrm>
            <a:off x="3231625" y="3771899"/>
            <a:ext cx="570647" cy="330197"/>
          </a:xfrm>
        </p:spPr>
        <p:txBody>
          <a:bodyPr wrap="square" anchor="t" anchorCtr="1">
            <a:noAutofit/>
          </a:bodyPr>
          <a:lstStyle>
            <a:lvl1pPr marL="0" indent="0" algn="r">
              <a:buFont typeface="Arial" panose="020B0604020202020204" pitchFamily="34" charset="0"/>
              <a:buNone/>
              <a:defRPr sz="1600">
                <a:solidFill>
                  <a:schemeClr val="bg1"/>
                </a:solidFill>
              </a:defRPr>
            </a:lvl1pPr>
          </a:lstStyle>
          <a:p>
            <a:pPr lvl="0"/>
            <a:r>
              <a:rPr lang="en-US" dirty="0"/>
              <a:t>XXXX</a:t>
            </a:r>
          </a:p>
        </p:txBody>
      </p:sp>
      <p:sp>
        <p:nvSpPr>
          <p:cNvPr id="24" name="Text Placeholder 3">
            <a:extLst>
              <a:ext uri="{FF2B5EF4-FFF2-40B4-BE49-F238E27FC236}">
                <a16:creationId xmlns:a16="http://schemas.microsoft.com/office/drawing/2014/main" id="{3BC37C3A-D2A0-3BF5-1427-AEA8AE5EA227}"/>
              </a:ext>
            </a:extLst>
          </p:cNvPr>
          <p:cNvSpPr>
            <a:spLocks noGrp="1"/>
          </p:cNvSpPr>
          <p:nvPr>
            <p:ph type="body" sz="half" idx="40" hasCustomPrompt="1"/>
          </p:nvPr>
        </p:nvSpPr>
        <p:spPr>
          <a:xfrm>
            <a:off x="3653496" y="2121408"/>
            <a:ext cx="1543493" cy="1220939"/>
          </a:xfrm>
        </p:spPr>
        <p:txBody>
          <a:bodyPr anchor="b" anchorCtr="0">
            <a:noAutofit/>
          </a:bodyPr>
          <a:lstStyle>
            <a:lvl1pPr marL="0" indent="0">
              <a:buNone/>
              <a:defRPr sz="1400"/>
            </a:lvl1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dirty="0"/>
              <a:t>Click to edit column text</a:t>
            </a:r>
          </a:p>
        </p:txBody>
      </p:sp>
      <p:grpSp>
        <p:nvGrpSpPr>
          <p:cNvPr id="55" name="Group 54">
            <a:extLst>
              <a:ext uri="{FF2B5EF4-FFF2-40B4-BE49-F238E27FC236}">
                <a16:creationId xmlns:a16="http://schemas.microsoft.com/office/drawing/2014/main" id="{2005E2B4-A924-9998-1438-51CCD9880DCA}"/>
              </a:ext>
              <a:ext uri="{C183D7F6-B498-43B3-948B-1728B52AA6E4}">
                <adec:decorative xmlns:adec="http://schemas.microsoft.com/office/drawing/2017/decorative" val="1"/>
              </a:ext>
            </a:extLst>
          </p:cNvPr>
          <p:cNvGrpSpPr/>
          <p:nvPr userDrawn="1"/>
        </p:nvGrpSpPr>
        <p:grpSpPr>
          <a:xfrm>
            <a:off x="5118516" y="3529705"/>
            <a:ext cx="685800" cy="685800"/>
            <a:chOff x="815244" y="2594142"/>
            <a:chExt cx="685800" cy="685800"/>
          </a:xfrm>
        </p:grpSpPr>
        <p:sp>
          <p:nvSpPr>
            <p:cNvPr id="56" name="Oval 55">
              <a:extLst>
                <a:ext uri="{FF2B5EF4-FFF2-40B4-BE49-F238E27FC236}">
                  <a16:creationId xmlns:a16="http://schemas.microsoft.com/office/drawing/2014/main" id="{0DC591FE-A555-EEE1-BDEF-F9DD6C3D377F}"/>
                </a:ext>
              </a:extLst>
            </p:cNvPr>
            <p:cNvSpPr/>
            <p:nvPr userDrawn="1"/>
          </p:nvSpPr>
          <p:spPr>
            <a:xfrm>
              <a:off x="815244" y="2594142"/>
              <a:ext cx="685800" cy="685800"/>
            </a:xfrm>
            <a:prstGeom prst="ellipse">
              <a:avLst/>
            </a:prstGeom>
            <a:solidFill>
              <a:schemeClr val="bg1"/>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57" name="Oval 56">
              <a:extLst>
                <a:ext uri="{FF2B5EF4-FFF2-40B4-BE49-F238E27FC236}">
                  <a16:creationId xmlns:a16="http://schemas.microsoft.com/office/drawing/2014/main" id="{ECB943C5-B941-4C1A-5F01-DD346C5B579C}"/>
                </a:ext>
              </a:extLst>
            </p:cNvPr>
            <p:cNvSpPr/>
            <p:nvPr userDrawn="1"/>
          </p:nvSpPr>
          <p:spPr>
            <a:xfrm>
              <a:off x="860964" y="2642301"/>
              <a:ext cx="594360" cy="594360"/>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grpSp>
      <p:sp>
        <p:nvSpPr>
          <p:cNvPr id="58" name="Text Placeholder 3">
            <a:extLst>
              <a:ext uri="{FF2B5EF4-FFF2-40B4-BE49-F238E27FC236}">
                <a16:creationId xmlns:a16="http://schemas.microsoft.com/office/drawing/2014/main" id="{EC1122FA-2205-08BE-E000-520ADA74048C}"/>
              </a:ext>
            </a:extLst>
          </p:cNvPr>
          <p:cNvSpPr>
            <a:spLocks noGrp="1"/>
          </p:cNvSpPr>
          <p:nvPr>
            <p:ph type="body" sz="half" idx="44" hasCustomPrompt="1"/>
          </p:nvPr>
        </p:nvSpPr>
        <p:spPr>
          <a:xfrm>
            <a:off x="5184858" y="3771899"/>
            <a:ext cx="570647" cy="330197"/>
          </a:xfrm>
        </p:spPr>
        <p:txBody>
          <a:bodyPr wrap="square" anchor="t" anchorCtr="1">
            <a:noAutofit/>
          </a:bodyPr>
          <a:lstStyle>
            <a:lvl1pPr marL="0" indent="0" algn="r">
              <a:buFont typeface="Arial" panose="020B0604020202020204" pitchFamily="34" charset="0"/>
              <a:buNone/>
              <a:defRPr sz="1600">
                <a:solidFill>
                  <a:schemeClr val="bg1"/>
                </a:solidFill>
              </a:defRPr>
            </a:lvl1pPr>
          </a:lstStyle>
          <a:p>
            <a:pPr lvl="0"/>
            <a:r>
              <a:rPr lang="en-US" dirty="0"/>
              <a:t>XXXX</a:t>
            </a:r>
          </a:p>
        </p:txBody>
      </p:sp>
      <p:sp>
        <p:nvSpPr>
          <p:cNvPr id="79" name="Text Placeholder 3">
            <a:extLst>
              <a:ext uri="{FF2B5EF4-FFF2-40B4-BE49-F238E27FC236}">
                <a16:creationId xmlns:a16="http://schemas.microsoft.com/office/drawing/2014/main" id="{658FE26B-5B3C-37BE-8428-412EE98A4950}"/>
              </a:ext>
            </a:extLst>
          </p:cNvPr>
          <p:cNvSpPr>
            <a:spLocks noGrp="1"/>
          </p:cNvSpPr>
          <p:nvPr>
            <p:ph type="body" sz="half" idx="51" hasCustomPrompt="1"/>
          </p:nvPr>
        </p:nvSpPr>
        <p:spPr>
          <a:xfrm>
            <a:off x="5584149" y="4365810"/>
            <a:ext cx="1604469" cy="1300614"/>
          </a:xfrm>
        </p:spPr>
        <p:txBody>
          <a:bodyPr>
            <a:noAutofit/>
          </a:bodyPr>
          <a:lstStyle>
            <a:lvl1pPr marL="0" indent="0">
              <a:buNone/>
              <a:defRPr sz="1400"/>
            </a:lvl1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dirty="0"/>
              <a:t>Click to edit text</a:t>
            </a:r>
          </a:p>
        </p:txBody>
      </p:sp>
      <p:grpSp>
        <p:nvGrpSpPr>
          <p:cNvPr id="59" name="Group 58">
            <a:extLst>
              <a:ext uri="{FF2B5EF4-FFF2-40B4-BE49-F238E27FC236}">
                <a16:creationId xmlns:a16="http://schemas.microsoft.com/office/drawing/2014/main" id="{A4E98656-9029-5A98-2ABB-21CEFA35F2F4}"/>
              </a:ext>
              <a:ext uri="{C183D7F6-B498-43B3-948B-1728B52AA6E4}">
                <adec:decorative xmlns:adec="http://schemas.microsoft.com/office/drawing/2017/decorative" val="1"/>
              </a:ext>
            </a:extLst>
          </p:cNvPr>
          <p:cNvGrpSpPr/>
          <p:nvPr userDrawn="1"/>
        </p:nvGrpSpPr>
        <p:grpSpPr>
          <a:xfrm>
            <a:off x="7048591" y="3529705"/>
            <a:ext cx="685800" cy="685800"/>
            <a:chOff x="815244" y="2594142"/>
            <a:chExt cx="685800" cy="685800"/>
          </a:xfrm>
        </p:grpSpPr>
        <p:sp>
          <p:nvSpPr>
            <p:cNvPr id="60" name="Oval 59">
              <a:extLst>
                <a:ext uri="{FF2B5EF4-FFF2-40B4-BE49-F238E27FC236}">
                  <a16:creationId xmlns:a16="http://schemas.microsoft.com/office/drawing/2014/main" id="{98488699-2CC8-FD31-FC71-E38AA49B9AC6}"/>
                </a:ext>
              </a:extLst>
            </p:cNvPr>
            <p:cNvSpPr/>
            <p:nvPr userDrawn="1"/>
          </p:nvSpPr>
          <p:spPr>
            <a:xfrm>
              <a:off x="815244" y="2594142"/>
              <a:ext cx="685800" cy="685800"/>
            </a:xfrm>
            <a:prstGeom prst="ellipse">
              <a:avLst/>
            </a:prstGeom>
            <a:solidFill>
              <a:schemeClr val="bg1"/>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61" name="Oval 60">
              <a:extLst>
                <a:ext uri="{FF2B5EF4-FFF2-40B4-BE49-F238E27FC236}">
                  <a16:creationId xmlns:a16="http://schemas.microsoft.com/office/drawing/2014/main" id="{967C882A-0725-CFD2-4F7E-2C4F5AFC7A5C}"/>
                </a:ext>
              </a:extLst>
            </p:cNvPr>
            <p:cNvSpPr/>
            <p:nvPr userDrawn="1"/>
          </p:nvSpPr>
          <p:spPr>
            <a:xfrm>
              <a:off x="860964" y="2642301"/>
              <a:ext cx="594360" cy="594360"/>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grpSp>
      <p:sp>
        <p:nvSpPr>
          <p:cNvPr id="62" name="Text Placeholder 3">
            <a:extLst>
              <a:ext uri="{FF2B5EF4-FFF2-40B4-BE49-F238E27FC236}">
                <a16:creationId xmlns:a16="http://schemas.microsoft.com/office/drawing/2014/main" id="{349A5BE4-3630-08D7-92D4-F22C5228BFF3}"/>
              </a:ext>
            </a:extLst>
          </p:cNvPr>
          <p:cNvSpPr>
            <a:spLocks noGrp="1"/>
          </p:cNvSpPr>
          <p:nvPr>
            <p:ph type="body" sz="half" idx="45" hasCustomPrompt="1"/>
          </p:nvPr>
        </p:nvSpPr>
        <p:spPr>
          <a:xfrm>
            <a:off x="7106169" y="3771899"/>
            <a:ext cx="570647" cy="330197"/>
          </a:xfrm>
        </p:spPr>
        <p:txBody>
          <a:bodyPr wrap="square" anchor="t" anchorCtr="1">
            <a:noAutofit/>
          </a:bodyPr>
          <a:lstStyle>
            <a:lvl1pPr marL="0" indent="0" algn="r">
              <a:buFont typeface="Arial" panose="020B0604020202020204" pitchFamily="34" charset="0"/>
              <a:buNone/>
              <a:defRPr sz="1600">
                <a:solidFill>
                  <a:schemeClr val="bg1"/>
                </a:solidFill>
              </a:defRPr>
            </a:lvl1pPr>
          </a:lstStyle>
          <a:p>
            <a:pPr lvl="0"/>
            <a:r>
              <a:rPr lang="en-US" dirty="0"/>
              <a:t>XXXX</a:t>
            </a:r>
          </a:p>
        </p:txBody>
      </p:sp>
      <p:sp>
        <p:nvSpPr>
          <p:cNvPr id="33" name="Text Placeholder 3">
            <a:extLst>
              <a:ext uri="{FF2B5EF4-FFF2-40B4-BE49-F238E27FC236}">
                <a16:creationId xmlns:a16="http://schemas.microsoft.com/office/drawing/2014/main" id="{D6A6DFC0-CB63-D127-40AA-136695479A0B}"/>
              </a:ext>
              <a:ext uri="{C183D7F6-B498-43B3-948B-1728B52AA6E4}">
                <adec:decorative xmlns:adec="http://schemas.microsoft.com/office/drawing/2017/decorative" val="0"/>
              </a:ext>
            </a:extLst>
          </p:cNvPr>
          <p:cNvSpPr>
            <a:spLocks noGrp="1"/>
          </p:cNvSpPr>
          <p:nvPr>
            <p:ph type="body" sz="half" idx="53" hasCustomPrompt="1"/>
          </p:nvPr>
        </p:nvSpPr>
        <p:spPr>
          <a:xfrm>
            <a:off x="7511933" y="2118382"/>
            <a:ext cx="1543493" cy="1220939"/>
          </a:xfrm>
        </p:spPr>
        <p:txBody>
          <a:bodyPr anchor="b" anchorCtr="0">
            <a:noAutofit/>
          </a:bodyPr>
          <a:lstStyle>
            <a:lvl1pPr marL="0" indent="0">
              <a:buNone/>
              <a:defRPr sz="1400"/>
            </a:lvl1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dirty="0"/>
              <a:t>Click to edit column text</a:t>
            </a:r>
          </a:p>
        </p:txBody>
      </p:sp>
      <p:grpSp>
        <p:nvGrpSpPr>
          <p:cNvPr id="47" name="Group 46">
            <a:extLst>
              <a:ext uri="{FF2B5EF4-FFF2-40B4-BE49-F238E27FC236}">
                <a16:creationId xmlns:a16="http://schemas.microsoft.com/office/drawing/2014/main" id="{979F684A-84D4-3597-796D-E8CB16EEF52F}"/>
              </a:ext>
              <a:ext uri="{C183D7F6-B498-43B3-948B-1728B52AA6E4}">
                <adec:decorative xmlns:adec="http://schemas.microsoft.com/office/drawing/2017/decorative" val="1"/>
              </a:ext>
            </a:extLst>
          </p:cNvPr>
          <p:cNvGrpSpPr/>
          <p:nvPr userDrawn="1"/>
        </p:nvGrpSpPr>
        <p:grpSpPr>
          <a:xfrm>
            <a:off x="8978666" y="3532144"/>
            <a:ext cx="685800" cy="685800"/>
            <a:chOff x="815244" y="2594142"/>
            <a:chExt cx="685800" cy="685800"/>
          </a:xfrm>
        </p:grpSpPr>
        <p:sp>
          <p:nvSpPr>
            <p:cNvPr id="48" name="Oval 47">
              <a:extLst>
                <a:ext uri="{FF2B5EF4-FFF2-40B4-BE49-F238E27FC236}">
                  <a16:creationId xmlns:a16="http://schemas.microsoft.com/office/drawing/2014/main" id="{AE925943-791C-C830-8C0F-00CCEDC32F00}"/>
                </a:ext>
              </a:extLst>
            </p:cNvPr>
            <p:cNvSpPr/>
            <p:nvPr userDrawn="1"/>
          </p:nvSpPr>
          <p:spPr>
            <a:xfrm>
              <a:off x="815244" y="2594142"/>
              <a:ext cx="685800" cy="685800"/>
            </a:xfrm>
            <a:prstGeom prst="ellipse">
              <a:avLst/>
            </a:prstGeom>
            <a:solidFill>
              <a:schemeClr val="bg1"/>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49" name="Oval 48">
              <a:extLst>
                <a:ext uri="{FF2B5EF4-FFF2-40B4-BE49-F238E27FC236}">
                  <a16:creationId xmlns:a16="http://schemas.microsoft.com/office/drawing/2014/main" id="{05836FBA-54C8-64C5-28B4-9A3351FF4142}"/>
                </a:ext>
              </a:extLst>
            </p:cNvPr>
            <p:cNvSpPr/>
            <p:nvPr userDrawn="1"/>
          </p:nvSpPr>
          <p:spPr>
            <a:xfrm>
              <a:off x="860964" y="2642301"/>
              <a:ext cx="594360" cy="594360"/>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grpSp>
      <p:sp>
        <p:nvSpPr>
          <p:cNvPr id="50" name="Text Placeholder 3">
            <a:extLst>
              <a:ext uri="{FF2B5EF4-FFF2-40B4-BE49-F238E27FC236}">
                <a16:creationId xmlns:a16="http://schemas.microsoft.com/office/drawing/2014/main" id="{6FEA17A9-1464-8B9D-BC78-AD535E78A8C8}"/>
              </a:ext>
            </a:extLst>
          </p:cNvPr>
          <p:cNvSpPr>
            <a:spLocks noGrp="1"/>
          </p:cNvSpPr>
          <p:nvPr>
            <p:ph type="body" sz="half" idx="42" hasCustomPrompt="1"/>
          </p:nvPr>
        </p:nvSpPr>
        <p:spPr>
          <a:xfrm>
            <a:off x="9045563" y="3774338"/>
            <a:ext cx="570647" cy="330197"/>
          </a:xfrm>
        </p:spPr>
        <p:txBody>
          <a:bodyPr wrap="square" anchor="t" anchorCtr="1">
            <a:noAutofit/>
          </a:bodyPr>
          <a:lstStyle>
            <a:lvl1pPr marL="0" indent="0" algn="r">
              <a:buFont typeface="Arial" panose="020B0604020202020204" pitchFamily="34" charset="0"/>
              <a:buNone/>
              <a:defRPr sz="1600">
                <a:solidFill>
                  <a:schemeClr val="bg1"/>
                </a:solidFill>
              </a:defRPr>
            </a:lvl1pPr>
          </a:lstStyle>
          <a:p>
            <a:pPr lvl="0"/>
            <a:r>
              <a:rPr lang="en-US" dirty="0"/>
              <a:t>XXXX</a:t>
            </a:r>
          </a:p>
        </p:txBody>
      </p:sp>
      <p:sp>
        <p:nvSpPr>
          <p:cNvPr id="80" name="Text Placeholder 3">
            <a:extLst>
              <a:ext uri="{FF2B5EF4-FFF2-40B4-BE49-F238E27FC236}">
                <a16:creationId xmlns:a16="http://schemas.microsoft.com/office/drawing/2014/main" id="{5D491CB1-C164-10C8-516C-50ED6675176D}"/>
              </a:ext>
            </a:extLst>
          </p:cNvPr>
          <p:cNvSpPr>
            <a:spLocks noGrp="1"/>
          </p:cNvSpPr>
          <p:nvPr>
            <p:ph type="body" sz="half" idx="52" hasCustomPrompt="1"/>
          </p:nvPr>
        </p:nvSpPr>
        <p:spPr>
          <a:xfrm>
            <a:off x="9445823" y="4368698"/>
            <a:ext cx="1604469" cy="1300606"/>
          </a:xfrm>
        </p:spPr>
        <p:txBody>
          <a:bodyPr>
            <a:noAutofit/>
          </a:bodyPr>
          <a:lstStyle>
            <a:lvl1pPr marL="0" indent="0">
              <a:buNone/>
              <a:defRPr sz="1400"/>
            </a:lvl1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dirty="0"/>
              <a:t>Click to edit text</a:t>
            </a:r>
          </a:p>
        </p:txBody>
      </p:sp>
      <p:cxnSp>
        <p:nvCxnSpPr>
          <p:cNvPr id="9" name="Straight Connector 8">
            <a:extLst>
              <a:ext uri="{FF2B5EF4-FFF2-40B4-BE49-F238E27FC236}">
                <a16:creationId xmlns:a16="http://schemas.microsoft.com/office/drawing/2014/main" id="{6EB8704A-8804-6C81-EDEF-B1CF790427A9}"/>
              </a:ext>
              <a:ext uri="{C183D7F6-B498-43B3-948B-1728B52AA6E4}">
                <adec:decorative xmlns:adec="http://schemas.microsoft.com/office/drawing/2017/decorative" val="1"/>
              </a:ext>
            </a:extLst>
          </p:cNvPr>
          <p:cNvCxnSpPr>
            <a:cxnSpLocks/>
          </p:cNvCxnSpPr>
          <p:nvPr userDrawn="1"/>
        </p:nvCxnSpPr>
        <p:spPr>
          <a:xfrm flipH="1">
            <a:off x="0" y="3875044"/>
            <a:ext cx="12192000" cy="0"/>
          </a:xfrm>
          <a:prstGeom prst="line">
            <a:avLst/>
          </a:prstGeom>
          <a:ln w="22225" cap="rnd">
            <a:solidFill>
              <a:schemeClr val="accent1"/>
            </a:solidFill>
            <a:prstDash val="sysDot"/>
            <a:round/>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C884F262-F4CD-3919-22AA-E02F0B54FB70}"/>
              </a:ext>
              <a:ext uri="{C183D7F6-B498-43B3-948B-1728B52AA6E4}">
                <adec:decorative xmlns:adec="http://schemas.microsoft.com/office/drawing/2017/decorative" val="1"/>
              </a:ext>
            </a:extLst>
          </p:cNvPr>
          <p:cNvSpPr/>
          <p:nvPr userDrawn="1"/>
        </p:nvSpPr>
        <p:spPr>
          <a:xfrm>
            <a:off x="0" y="6334484"/>
            <a:ext cx="12192000" cy="523516"/>
          </a:xfrm>
          <a:prstGeom prst="rect">
            <a:avLst/>
          </a:prstGeom>
          <a:solidFill>
            <a:srgbClr val="CC00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pic>
        <p:nvPicPr>
          <p:cNvPr id="10" name="Picture 9">
            <a:extLst>
              <a:ext uri="{FF2B5EF4-FFF2-40B4-BE49-F238E27FC236}">
                <a16:creationId xmlns:a16="http://schemas.microsoft.com/office/drawing/2014/main" id="{A850C448-85DC-45D9-D015-80916DE2BB53}"/>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31520" y="6427078"/>
            <a:ext cx="1141293" cy="338328"/>
          </a:xfrm>
          <a:prstGeom prst="rect">
            <a:avLst/>
          </a:prstGeom>
        </p:spPr>
      </p:pic>
      <p:sp>
        <p:nvSpPr>
          <p:cNvPr id="11" name="Footer Placeholder 4">
            <a:extLst>
              <a:ext uri="{FF2B5EF4-FFF2-40B4-BE49-F238E27FC236}">
                <a16:creationId xmlns:a16="http://schemas.microsoft.com/office/drawing/2014/main" id="{D442265E-F3A9-62A5-F929-5EAC8E95FA2A}"/>
              </a:ext>
              <a:ext uri="{C183D7F6-B498-43B3-948B-1728B52AA6E4}">
                <adec:decorative xmlns:adec="http://schemas.microsoft.com/office/drawing/2017/decorative" val="1"/>
              </a:ext>
            </a:extLst>
          </p:cNvPr>
          <p:cNvSpPr>
            <a:spLocks noGrp="1"/>
          </p:cNvSpPr>
          <p:nvPr>
            <p:ph type="ftr" sz="quarter" idx="3"/>
          </p:nvPr>
        </p:nvSpPr>
        <p:spPr>
          <a:xfrm>
            <a:off x="3216441" y="6428232"/>
            <a:ext cx="8101263" cy="365125"/>
          </a:xfrm>
          <a:prstGeom prst="rect">
            <a:avLst/>
          </a:prstGeom>
        </p:spPr>
        <p:txBody>
          <a:bodyPr vert="horz" lIns="91440" tIns="45720" rIns="91440" bIns="45720" rtlCol="0" anchor="ctr"/>
          <a:lstStyle>
            <a:lvl1pPr algn="r">
              <a:defRPr sz="1000" b="0">
                <a:solidFill>
                  <a:schemeClr val="bg1"/>
                </a:solidFill>
              </a:defRPr>
            </a:lvl1pPr>
          </a:lstStyle>
          <a:p>
            <a:r>
              <a:rPr lang="en-US"/>
              <a:t>View &gt;&gt; Header and Footer &gt;&gt; Add Unit, Office, or Department Name</a:t>
            </a:r>
          </a:p>
        </p:txBody>
      </p:sp>
      <p:sp>
        <p:nvSpPr>
          <p:cNvPr id="12" name="Oval 11">
            <a:extLst>
              <a:ext uri="{FF2B5EF4-FFF2-40B4-BE49-F238E27FC236}">
                <a16:creationId xmlns:a16="http://schemas.microsoft.com/office/drawing/2014/main" id="{72C13B94-4642-2166-3847-60BCD0C99B33}"/>
              </a:ext>
              <a:ext uri="{C183D7F6-B498-43B3-948B-1728B52AA6E4}">
                <adec:decorative xmlns:adec="http://schemas.microsoft.com/office/drawing/2017/decorative" val="1"/>
              </a:ext>
            </a:extLst>
          </p:cNvPr>
          <p:cNvSpPr/>
          <p:nvPr userDrawn="1"/>
        </p:nvSpPr>
        <p:spPr>
          <a:xfrm>
            <a:off x="11540912" y="6442110"/>
            <a:ext cx="308264" cy="308264"/>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9818010C-10A5-A102-6420-3E6430955C00}"/>
              </a:ext>
              <a:ext uri="{C183D7F6-B498-43B3-948B-1728B52AA6E4}">
                <adec:decorative xmlns:adec="http://schemas.microsoft.com/office/drawing/2017/decorative" val="1"/>
              </a:ext>
            </a:extLst>
          </p:cNvPr>
          <p:cNvSpPr txBox="1"/>
          <p:nvPr userDrawn="1"/>
        </p:nvSpPr>
        <p:spPr>
          <a:xfrm>
            <a:off x="11430692" y="6483096"/>
            <a:ext cx="528705" cy="246221"/>
          </a:xfrm>
          <a:prstGeom prst="rect">
            <a:avLst/>
          </a:prstGeom>
          <a:noFill/>
        </p:spPr>
        <p:txBody>
          <a:bodyPr wrap="square" rtlCol="0" anchor="ctr" anchorCtr="0">
            <a:spAutoFit/>
          </a:bodyPr>
          <a:lstStyle/>
          <a:p>
            <a:pPr algn="ctr"/>
            <a:fld id="{EBC9AC92-EC09-C846-AF8D-0ACA08F55242}" type="slidenum">
              <a:rPr lang="en-US" sz="1000" smtClean="0">
                <a:solidFill>
                  <a:schemeClr val="bg1"/>
                </a:solidFill>
                <a:latin typeface="+mn-lt"/>
                <a:ea typeface="Tahoma" panose="020B0604030504040204" pitchFamily="34" charset="0"/>
                <a:cs typeface="Tahoma" panose="020B0604030504040204" pitchFamily="34" charset="0"/>
              </a:rPr>
              <a:pPr algn="ctr"/>
              <a:t>‹#›</a:t>
            </a:fld>
            <a:endParaRPr lang="en-US" sz="1000">
              <a:solidFill>
                <a:schemeClr val="bg1"/>
              </a:solidFill>
              <a:latin typeface="+mn-lt"/>
              <a:ea typeface="Tahoma" panose="020B0604030504040204" pitchFamily="34" charset="0"/>
              <a:cs typeface="Tahoma" panose="020B0604030504040204" pitchFamily="34" charset="0"/>
            </a:endParaRPr>
          </a:p>
        </p:txBody>
      </p:sp>
      <p:grpSp>
        <p:nvGrpSpPr>
          <p:cNvPr id="4" name="Group 3">
            <a:extLst>
              <a:ext uri="{FF2B5EF4-FFF2-40B4-BE49-F238E27FC236}">
                <a16:creationId xmlns:a16="http://schemas.microsoft.com/office/drawing/2014/main" id="{24A697A7-2F7B-B968-86AA-FD22CF268288}"/>
              </a:ext>
              <a:ext uri="{C183D7F6-B498-43B3-948B-1728B52AA6E4}">
                <adec:decorative xmlns:adec="http://schemas.microsoft.com/office/drawing/2017/decorative" val="1"/>
              </a:ext>
            </a:extLst>
          </p:cNvPr>
          <p:cNvGrpSpPr/>
          <p:nvPr userDrawn="1"/>
        </p:nvGrpSpPr>
        <p:grpSpPr>
          <a:xfrm>
            <a:off x="1570962" y="4245601"/>
            <a:ext cx="73152" cy="281816"/>
            <a:chOff x="1581558" y="4245601"/>
            <a:chExt cx="73152" cy="281816"/>
          </a:xfrm>
        </p:grpSpPr>
        <p:cxnSp>
          <p:nvCxnSpPr>
            <p:cNvPr id="65" name="Straight Connector 64">
              <a:extLst>
                <a:ext uri="{FF2B5EF4-FFF2-40B4-BE49-F238E27FC236}">
                  <a16:creationId xmlns:a16="http://schemas.microsoft.com/office/drawing/2014/main" id="{B409625D-CA97-2131-684F-129C5BE52987}"/>
                </a:ext>
              </a:extLst>
            </p:cNvPr>
            <p:cNvCxnSpPr>
              <a:cxnSpLocks/>
            </p:cNvCxnSpPr>
            <p:nvPr userDrawn="1"/>
          </p:nvCxnSpPr>
          <p:spPr>
            <a:xfrm>
              <a:off x="1618134" y="4245601"/>
              <a:ext cx="0" cy="274320"/>
            </a:xfrm>
            <a:prstGeom prst="line">
              <a:avLst/>
            </a:prstGeom>
            <a:ln w="22225" cap="rnd">
              <a:solidFill>
                <a:schemeClr val="accent1"/>
              </a:solidFill>
              <a:prstDash val="sysDot"/>
              <a:round/>
            </a:ln>
          </p:spPr>
          <p:style>
            <a:lnRef idx="1">
              <a:schemeClr val="accent1"/>
            </a:lnRef>
            <a:fillRef idx="0">
              <a:schemeClr val="accent1"/>
            </a:fillRef>
            <a:effectRef idx="0">
              <a:schemeClr val="accent1"/>
            </a:effectRef>
            <a:fontRef idx="minor">
              <a:schemeClr val="tx1"/>
            </a:fontRef>
          </p:style>
        </p:cxnSp>
        <p:sp>
          <p:nvSpPr>
            <p:cNvPr id="2" name="Oval 1">
              <a:extLst>
                <a:ext uri="{FF2B5EF4-FFF2-40B4-BE49-F238E27FC236}">
                  <a16:creationId xmlns:a16="http://schemas.microsoft.com/office/drawing/2014/main" id="{1109EAF1-3A23-5131-1462-324073DBCBC8}"/>
                </a:ext>
              </a:extLst>
            </p:cNvPr>
            <p:cNvSpPr/>
            <p:nvPr userDrawn="1"/>
          </p:nvSpPr>
          <p:spPr>
            <a:xfrm>
              <a:off x="1581558" y="4454265"/>
              <a:ext cx="73152" cy="73152"/>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 name="Group 4">
            <a:extLst>
              <a:ext uri="{FF2B5EF4-FFF2-40B4-BE49-F238E27FC236}">
                <a16:creationId xmlns:a16="http://schemas.microsoft.com/office/drawing/2014/main" id="{AE54A1A1-AF02-36F7-4599-029CF3760A7F}"/>
              </a:ext>
              <a:ext uri="{C183D7F6-B498-43B3-948B-1728B52AA6E4}">
                <adec:decorative xmlns:adec="http://schemas.microsoft.com/office/drawing/2017/decorative" val="1"/>
              </a:ext>
            </a:extLst>
          </p:cNvPr>
          <p:cNvGrpSpPr/>
          <p:nvPr userDrawn="1"/>
        </p:nvGrpSpPr>
        <p:grpSpPr>
          <a:xfrm rot="10800000">
            <a:off x="3494765" y="3217109"/>
            <a:ext cx="73152" cy="281816"/>
            <a:chOff x="1581558" y="4245601"/>
            <a:chExt cx="73152" cy="281816"/>
          </a:xfrm>
        </p:grpSpPr>
        <p:cxnSp>
          <p:nvCxnSpPr>
            <p:cNvPr id="8" name="Straight Connector 7">
              <a:extLst>
                <a:ext uri="{FF2B5EF4-FFF2-40B4-BE49-F238E27FC236}">
                  <a16:creationId xmlns:a16="http://schemas.microsoft.com/office/drawing/2014/main" id="{14F49A86-B17B-9BAA-15C0-4BE1C9946636}"/>
                </a:ext>
              </a:extLst>
            </p:cNvPr>
            <p:cNvCxnSpPr>
              <a:cxnSpLocks/>
            </p:cNvCxnSpPr>
            <p:nvPr userDrawn="1"/>
          </p:nvCxnSpPr>
          <p:spPr>
            <a:xfrm>
              <a:off x="1618134" y="4245601"/>
              <a:ext cx="0" cy="274320"/>
            </a:xfrm>
            <a:prstGeom prst="line">
              <a:avLst/>
            </a:prstGeom>
            <a:ln w="22225" cap="rnd">
              <a:solidFill>
                <a:schemeClr val="accent1"/>
              </a:solidFill>
              <a:prstDash val="sysDot"/>
              <a:round/>
            </a:ln>
          </p:spPr>
          <p:style>
            <a:lnRef idx="1">
              <a:schemeClr val="accent1"/>
            </a:lnRef>
            <a:fillRef idx="0">
              <a:schemeClr val="accent1"/>
            </a:fillRef>
            <a:effectRef idx="0">
              <a:schemeClr val="accent1"/>
            </a:effectRef>
            <a:fontRef idx="minor">
              <a:schemeClr val="tx1"/>
            </a:fontRef>
          </p:style>
        </p:cxnSp>
        <p:sp>
          <p:nvSpPr>
            <p:cNvPr id="14" name="Oval 13">
              <a:extLst>
                <a:ext uri="{FF2B5EF4-FFF2-40B4-BE49-F238E27FC236}">
                  <a16:creationId xmlns:a16="http://schemas.microsoft.com/office/drawing/2014/main" id="{DBB3F371-CB69-517A-72B0-5279B95FE2F9}"/>
                </a:ext>
              </a:extLst>
            </p:cNvPr>
            <p:cNvSpPr/>
            <p:nvPr userDrawn="1"/>
          </p:nvSpPr>
          <p:spPr>
            <a:xfrm>
              <a:off x="1581558" y="4454265"/>
              <a:ext cx="73152" cy="73152"/>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 name="Group 14">
            <a:extLst>
              <a:ext uri="{FF2B5EF4-FFF2-40B4-BE49-F238E27FC236}">
                <a16:creationId xmlns:a16="http://schemas.microsoft.com/office/drawing/2014/main" id="{3567980D-2B92-23D2-4848-D1A6972356DC}"/>
              </a:ext>
              <a:ext uri="{C183D7F6-B498-43B3-948B-1728B52AA6E4}">
                <adec:decorative xmlns:adec="http://schemas.microsoft.com/office/drawing/2017/decorative" val="1"/>
              </a:ext>
            </a:extLst>
          </p:cNvPr>
          <p:cNvGrpSpPr/>
          <p:nvPr userDrawn="1"/>
        </p:nvGrpSpPr>
        <p:grpSpPr>
          <a:xfrm>
            <a:off x="5424398" y="4239601"/>
            <a:ext cx="73152" cy="281816"/>
            <a:chOff x="1581558" y="4245601"/>
            <a:chExt cx="73152" cy="281816"/>
          </a:xfrm>
        </p:grpSpPr>
        <p:cxnSp>
          <p:nvCxnSpPr>
            <p:cNvPr id="17" name="Straight Connector 16">
              <a:extLst>
                <a:ext uri="{FF2B5EF4-FFF2-40B4-BE49-F238E27FC236}">
                  <a16:creationId xmlns:a16="http://schemas.microsoft.com/office/drawing/2014/main" id="{2B20DAD9-0E35-1B43-1F3B-20639DD6590E}"/>
                </a:ext>
              </a:extLst>
            </p:cNvPr>
            <p:cNvCxnSpPr>
              <a:cxnSpLocks/>
            </p:cNvCxnSpPr>
            <p:nvPr userDrawn="1"/>
          </p:nvCxnSpPr>
          <p:spPr>
            <a:xfrm>
              <a:off x="1618134" y="4245601"/>
              <a:ext cx="0" cy="274320"/>
            </a:xfrm>
            <a:prstGeom prst="line">
              <a:avLst/>
            </a:prstGeom>
            <a:ln w="22225" cap="rnd">
              <a:solidFill>
                <a:schemeClr val="accent1"/>
              </a:solidFill>
              <a:prstDash val="sysDot"/>
              <a:round/>
            </a:ln>
          </p:spPr>
          <p:style>
            <a:lnRef idx="1">
              <a:schemeClr val="accent1"/>
            </a:lnRef>
            <a:fillRef idx="0">
              <a:schemeClr val="accent1"/>
            </a:fillRef>
            <a:effectRef idx="0">
              <a:schemeClr val="accent1"/>
            </a:effectRef>
            <a:fontRef idx="minor">
              <a:schemeClr val="tx1"/>
            </a:fontRef>
          </p:style>
        </p:cxnSp>
        <p:sp>
          <p:nvSpPr>
            <p:cNvPr id="18" name="Oval 17">
              <a:extLst>
                <a:ext uri="{FF2B5EF4-FFF2-40B4-BE49-F238E27FC236}">
                  <a16:creationId xmlns:a16="http://schemas.microsoft.com/office/drawing/2014/main" id="{CD0ABC18-DA05-E51E-AE9B-2D575DAE7D63}"/>
                </a:ext>
              </a:extLst>
            </p:cNvPr>
            <p:cNvSpPr/>
            <p:nvPr userDrawn="1"/>
          </p:nvSpPr>
          <p:spPr>
            <a:xfrm>
              <a:off x="1581558" y="4454265"/>
              <a:ext cx="73152" cy="73152"/>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 name="Group 18">
            <a:extLst>
              <a:ext uri="{FF2B5EF4-FFF2-40B4-BE49-F238E27FC236}">
                <a16:creationId xmlns:a16="http://schemas.microsoft.com/office/drawing/2014/main" id="{DD85B96F-DCBA-1482-E7F9-0C2F65AA7BC2}"/>
              </a:ext>
              <a:ext uri="{C183D7F6-B498-43B3-948B-1728B52AA6E4}">
                <adec:decorative xmlns:adec="http://schemas.microsoft.com/office/drawing/2017/decorative" val="1"/>
              </a:ext>
            </a:extLst>
          </p:cNvPr>
          <p:cNvGrpSpPr/>
          <p:nvPr userDrawn="1"/>
        </p:nvGrpSpPr>
        <p:grpSpPr>
          <a:xfrm>
            <a:off x="9286072" y="4243891"/>
            <a:ext cx="73152" cy="281816"/>
            <a:chOff x="1581558" y="4245601"/>
            <a:chExt cx="73152" cy="281816"/>
          </a:xfrm>
        </p:grpSpPr>
        <p:cxnSp>
          <p:nvCxnSpPr>
            <p:cNvPr id="20" name="Straight Connector 19">
              <a:extLst>
                <a:ext uri="{FF2B5EF4-FFF2-40B4-BE49-F238E27FC236}">
                  <a16:creationId xmlns:a16="http://schemas.microsoft.com/office/drawing/2014/main" id="{773A79BE-7B46-8C8E-D3CD-8DEBD8F29ABB}"/>
                </a:ext>
              </a:extLst>
            </p:cNvPr>
            <p:cNvCxnSpPr>
              <a:cxnSpLocks/>
            </p:cNvCxnSpPr>
            <p:nvPr userDrawn="1"/>
          </p:nvCxnSpPr>
          <p:spPr>
            <a:xfrm>
              <a:off x="1618134" y="4245601"/>
              <a:ext cx="0" cy="274320"/>
            </a:xfrm>
            <a:prstGeom prst="line">
              <a:avLst/>
            </a:prstGeom>
            <a:ln w="22225" cap="rnd">
              <a:solidFill>
                <a:schemeClr val="accent1"/>
              </a:solidFill>
              <a:prstDash val="sysDot"/>
              <a:round/>
            </a:ln>
          </p:spPr>
          <p:style>
            <a:lnRef idx="1">
              <a:schemeClr val="accent1"/>
            </a:lnRef>
            <a:fillRef idx="0">
              <a:schemeClr val="accent1"/>
            </a:fillRef>
            <a:effectRef idx="0">
              <a:schemeClr val="accent1"/>
            </a:effectRef>
            <a:fontRef idx="minor">
              <a:schemeClr val="tx1"/>
            </a:fontRef>
          </p:style>
        </p:cxnSp>
        <p:sp>
          <p:nvSpPr>
            <p:cNvPr id="21" name="Oval 20">
              <a:extLst>
                <a:ext uri="{FF2B5EF4-FFF2-40B4-BE49-F238E27FC236}">
                  <a16:creationId xmlns:a16="http://schemas.microsoft.com/office/drawing/2014/main" id="{2451E58C-861C-83D8-C466-15D8E7CB8D27}"/>
                </a:ext>
              </a:extLst>
            </p:cNvPr>
            <p:cNvSpPr/>
            <p:nvPr userDrawn="1"/>
          </p:nvSpPr>
          <p:spPr>
            <a:xfrm>
              <a:off x="1581558" y="4454265"/>
              <a:ext cx="73152" cy="73152"/>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4" name="Group 33">
            <a:extLst>
              <a:ext uri="{FF2B5EF4-FFF2-40B4-BE49-F238E27FC236}">
                <a16:creationId xmlns:a16="http://schemas.microsoft.com/office/drawing/2014/main" id="{3C23FF84-799F-2CAB-E407-F2F06F628290}"/>
              </a:ext>
              <a:ext uri="{C183D7F6-B498-43B3-948B-1728B52AA6E4}">
                <adec:decorative xmlns:adec="http://schemas.microsoft.com/office/drawing/2017/decorative" val="1"/>
              </a:ext>
            </a:extLst>
          </p:cNvPr>
          <p:cNvGrpSpPr/>
          <p:nvPr userDrawn="1"/>
        </p:nvGrpSpPr>
        <p:grpSpPr>
          <a:xfrm rot="10800000">
            <a:off x="7353202" y="3220599"/>
            <a:ext cx="73152" cy="281816"/>
            <a:chOff x="1581558" y="4245601"/>
            <a:chExt cx="73152" cy="281816"/>
          </a:xfrm>
        </p:grpSpPr>
        <p:cxnSp>
          <p:nvCxnSpPr>
            <p:cNvPr id="35" name="Straight Connector 34">
              <a:extLst>
                <a:ext uri="{FF2B5EF4-FFF2-40B4-BE49-F238E27FC236}">
                  <a16:creationId xmlns:a16="http://schemas.microsoft.com/office/drawing/2014/main" id="{099BD344-D462-B542-D661-357D2036F829}"/>
                </a:ext>
              </a:extLst>
            </p:cNvPr>
            <p:cNvCxnSpPr>
              <a:cxnSpLocks/>
            </p:cNvCxnSpPr>
            <p:nvPr userDrawn="1"/>
          </p:nvCxnSpPr>
          <p:spPr>
            <a:xfrm>
              <a:off x="1618134" y="4245601"/>
              <a:ext cx="0" cy="274320"/>
            </a:xfrm>
            <a:prstGeom prst="line">
              <a:avLst/>
            </a:prstGeom>
            <a:ln w="22225" cap="rnd">
              <a:solidFill>
                <a:schemeClr val="accent1"/>
              </a:solidFill>
              <a:prstDash val="sysDot"/>
              <a:round/>
            </a:ln>
          </p:spPr>
          <p:style>
            <a:lnRef idx="1">
              <a:schemeClr val="accent1"/>
            </a:lnRef>
            <a:fillRef idx="0">
              <a:schemeClr val="accent1"/>
            </a:fillRef>
            <a:effectRef idx="0">
              <a:schemeClr val="accent1"/>
            </a:effectRef>
            <a:fontRef idx="minor">
              <a:schemeClr val="tx1"/>
            </a:fontRef>
          </p:style>
        </p:cxnSp>
        <p:sp>
          <p:nvSpPr>
            <p:cNvPr id="36" name="Oval 35">
              <a:extLst>
                <a:ext uri="{FF2B5EF4-FFF2-40B4-BE49-F238E27FC236}">
                  <a16:creationId xmlns:a16="http://schemas.microsoft.com/office/drawing/2014/main" id="{0124BC98-9E2B-64B9-8A1F-3CBFEE0E1F52}"/>
                </a:ext>
              </a:extLst>
            </p:cNvPr>
            <p:cNvSpPr/>
            <p:nvPr userDrawn="1"/>
          </p:nvSpPr>
          <p:spPr>
            <a:xfrm>
              <a:off x="1581558" y="4454265"/>
              <a:ext cx="73152" cy="73152"/>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368571915"/>
      </p:ext>
    </p:extLst>
  </p:cSld>
  <p:clrMapOvr>
    <a:masterClrMapping/>
  </p:clrMapOvr>
  <p:extLst>
    <p:ext uri="{DCECCB84-F9BA-43D5-87BE-67443E8EF086}">
      <p15:sldGuideLst xmlns:p15="http://schemas.microsoft.com/office/powerpoint/2012/main">
        <p15:guide id="2" pos="456">
          <p15:clr>
            <a:srgbClr val="FBAE40"/>
          </p15:clr>
        </p15:guide>
        <p15:guide id="3" pos="7224">
          <p15:clr>
            <a:srgbClr val="FBAE40"/>
          </p15:clr>
        </p15:guide>
        <p15:guide id="4" orient="horz" pos="3840">
          <p15:clr>
            <a:srgbClr val="FBAE40"/>
          </p15:clr>
        </p15:guide>
        <p15:guide id="5" orient="horz" pos="336">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wo Column Text">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62D2F673-8F81-4982-AA66-35312BF3859C}"/>
              </a:ext>
            </a:extLst>
          </p:cNvPr>
          <p:cNvSpPr>
            <a:spLocks noGrp="1"/>
          </p:cNvSpPr>
          <p:nvPr>
            <p:ph type="title" hasCustomPrompt="1"/>
          </p:nvPr>
        </p:nvSpPr>
        <p:spPr>
          <a:xfrm>
            <a:off x="731519" y="548640"/>
            <a:ext cx="10286995" cy="576072"/>
          </a:xfrm>
        </p:spPr>
        <p:txBody>
          <a:bodyPr lIns="0" tIns="0" rIns="0" bIns="0" anchor="t" anchorCtr="0">
            <a:noAutofit/>
          </a:bodyPr>
          <a:lstStyle>
            <a:lvl1pPr>
              <a:defRPr>
                <a:latin typeface="+mj-lt"/>
                <a:ea typeface="Roboto" panose="02000000000000000000" pitchFamily="2" charset="0"/>
              </a:defRPr>
            </a:lvl1pPr>
          </a:lstStyle>
          <a:p>
            <a:r>
              <a:rPr lang="en-US" dirty="0"/>
              <a:t>Click to Edit Two Column Layout Title</a:t>
            </a:r>
          </a:p>
        </p:txBody>
      </p:sp>
      <p:sp>
        <p:nvSpPr>
          <p:cNvPr id="13" name="Text Placeholder 3">
            <a:extLst>
              <a:ext uri="{FF2B5EF4-FFF2-40B4-BE49-F238E27FC236}">
                <a16:creationId xmlns:a16="http://schemas.microsoft.com/office/drawing/2014/main" id="{21D38215-D01C-30CC-6DDD-F7C50C9751BD}"/>
              </a:ext>
            </a:extLst>
          </p:cNvPr>
          <p:cNvSpPr>
            <a:spLocks noGrp="1"/>
          </p:cNvSpPr>
          <p:nvPr>
            <p:ph type="body" sz="half" idx="34" hasCustomPrompt="1"/>
          </p:nvPr>
        </p:nvSpPr>
        <p:spPr>
          <a:xfrm>
            <a:off x="731520" y="1143000"/>
            <a:ext cx="10286996" cy="415155"/>
          </a:xfrm>
        </p:spPr>
        <p:txBody>
          <a:bodyPr anchor="t" anchorCtr="0">
            <a:noAutofit/>
          </a:bodyPr>
          <a:lstStyle>
            <a:lvl1pPr marL="0" indent="0" algn="l">
              <a:buNone/>
              <a:defRPr sz="2000" cap="all" spc="200" baseline="0">
                <a:solidFill>
                  <a:schemeClr val="accent1"/>
                </a:solidFill>
              </a:defRPr>
            </a:lvl1pPr>
          </a:lstStyle>
          <a:p>
            <a:pPr lvl="0"/>
            <a:r>
              <a:rPr lang="en-US" dirty="0"/>
              <a:t>Click to edit RED Subhead</a:t>
            </a:r>
          </a:p>
        </p:txBody>
      </p:sp>
      <p:sp>
        <p:nvSpPr>
          <p:cNvPr id="6" name="Text Placeholder 3">
            <a:extLst>
              <a:ext uri="{FF2B5EF4-FFF2-40B4-BE49-F238E27FC236}">
                <a16:creationId xmlns:a16="http://schemas.microsoft.com/office/drawing/2014/main" id="{C0E7D05F-EDA5-F88B-C1D4-22B6D3BA1B4C}"/>
              </a:ext>
            </a:extLst>
          </p:cNvPr>
          <p:cNvSpPr>
            <a:spLocks noGrp="1"/>
          </p:cNvSpPr>
          <p:nvPr>
            <p:ph type="body" sz="half" idx="36" hasCustomPrompt="1"/>
          </p:nvPr>
        </p:nvSpPr>
        <p:spPr>
          <a:xfrm>
            <a:off x="731520" y="1834468"/>
            <a:ext cx="4902497" cy="625873"/>
          </a:xfrm>
        </p:spPr>
        <p:txBody>
          <a:bodyPr>
            <a:noAutofit/>
          </a:bodyPr>
          <a:lstStyle>
            <a:lvl1pPr marL="0" indent="0">
              <a:buNone/>
              <a:defRPr sz="1800" b="1"/>
            </a:lvl1pPr>
          </a:lstStyle>
          <a:p>
            <a:pPr lvl="0"/>
            <a:r>
              <a:rPr lang="en-US" dirty="0"/>
              <a:t>Click to edit column header</a:t>
            </a:r>
          </a:p>
        </p:txBody>
      </p:sp>
      <p:sp>
        <p:nvSpPr>
          <p:cNvPr id="3" name="Text Placeholder 3">
            <a:extLst>
              <a:ext uri="{FF2B5EF4-FFF2-40B4-BE49-F238E27FC236}">
                <a16:creationId xmlns:a16="http://schemas.microsoft.com/office/drawing/2014/main" id="{D26029E8-1F3D-194F-4A6D-6A5D4404E19B}"/>
              </a:ext>
            </a:extLst>
          </p:cNvPr>
          <p:cNvSpPr>
            <a:spLocks noGrp="1"/>
          </p:cNvSpPr>
          <p:nvPr>
            <p:ph type="body" sz="half" idx="17" hasCustomPrompt="1"/>
          </p:nvPr>
        </p:nvSpPr>
        <p:spPr>
          <a:xfrm>
            <a:off x="731518" y="2485187"/>
            <a:ext cx="4902487" cy="3415853"/>
          </a:xfrm>
        </p:spPr>
        <p:txBody>
          <a:bodyPr>
            <a:noAutofit/>
          </a:bodyPr>
          <a:lstStyle>
            <a:lvl1pPr marL="0" indent="0">
              <a:buNone/>
              <a:defRPr sz="1600"/>
            </a:lvl1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dirty="0"/>
              <a:t>Click to edit column text</a:t>
            </a:r>
          </a:p>
        </p:txBody>
      </p:sp>
      <p:sp>
        <p:nvSpPr>
          <p:cNvPr id="18" name="Text Placeholder 3">
            <a:extLst>
              <a:ext uri="{FF2B5EF4-FFF2-40B4-BE49-F238E27FC236}">
                <a16:creationId xmlns:a16="http://schemas.microsoft.com/office/drawing/2014/main" id="{59DAF8F5-0C65-16E6-A866-F8BC276B1981}"/>
              </a:ext>
            </a:extLst>
          </p:cNvPr>
          <p:cNvSpPr>
            <a:spLocks noGrp="1"/>
          </p:cNvSpPr>
          <p:nvPr>
            <p:ph type="body" sz="half" idx="38" hasCustomPrompt="1"/>
          </p:nvPr>
        </p:nvSpPr>
        <p:spPr>
          <a:xfrm>
            <a:off x="6554931" y="1828726"/>
            <a:ext cx="4902497" cy="625873"/>
          </a:xfrm>
        </p:spPr>
        <p:txBody>
          <a:bodyPr>
            <a:noAutofit/>
          </a:bodyPr>
          <a:lstStyle>
            <a:lvl1pPr marL="0" indent="0">
              <a:buNone/>
              <a:defRPr sz="1800" b="1"/>
            </a:lvl1pPr>
          </a:lstStyle>
          <a:p>
            <a:pPr lvl="0"/>
            <a:r>
              <a:rPr lang="en-US" dirty="0"/>
              <a:t>Click to edit column header</a:t>
            </a:r>
          </a:p>
        </p:txBody>
      </p:sp>
      <p:sp>
        <p:nvSpPr>
          <p:cNvPr id="5" name="Text Placeholder 3">
            <a:extLst>
              <a:ext uri="{FF2B5EF4-FFF2-40B4-BE49-F238E27FC236}">
                <a16:creationId xmlns:a16="http://schemas.microsoft.com/office/drawing/2014/main" id="{8982FDD0-CC59-2E2C-2989-6558E7F88FC5}"/>
              </a:ext>
            </a:extLst>
          </p:cNvPr>
          <p:cNvSpPr>
            <a:spLocks noGrp="1"/>
          </p:cNvSpPr>
          <p:nvPr>
            <p:ph type="body" sz="half" idx="39" hasCustomPrompt="1"/>
          </p:nvPr>
        </p:nvSpPr>
        <p:spPr>
          <a:xfrm>
            <a:off x="6554941" y="2485187"/>
            <a:ext cx="4902487" cy="3415853"/>
          </a:xfrm>
        </p:spPr>
        <p:txBody>
          <a:bodyPr>
            <a:noAutofit/>
          </a:bodyPr>
          <a:lstStyle>
            <a:lvl1pPr marL="0" indent="0">
              <a:buNone/>
              <a:defRPr sz="1600"/>
            </a:lvl1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dirty="0"/>
              <a:t>Click to edit column text</a:t>
            </a:r>
          </a:p>
        </p:txBody>
      </p:sp>
      <p:sp>
        <p:nvSpPr>
          <p:cNvPr id="7" name="Rectangle 6">
            <a:extLst>
              <a:ext uri="{FF2B5EF4-FFF2-40B4-BE49-F238E27FC236}">
                <a16:creationId xmlns:a16="http://schemas.microsoft.com/office/drawing/2014/main" id="{906F6A6F-803F-4A95-E548-E4EF441694F9}"/>
              </a:ext>
              <a:ext uri="{C183D7F6-B498-43B3-948B-1728B52AA6E4}">
                <adec:decorative xmlns:adec="http://schemas.microsoft.com/office/drawing/2017/decorative" val="1"/>
              </a:ext>
            </a:extLst>
          </p:cNvPr>
          <p:cNvSpPr/>
          <p:nvPr userDrawn="1"/>
        </p:nvSpPr>
        <p:spPr>
          <a:xfrm>
            <a:off x="0" y="6334484"/>
            <a:ext cx="12192000" cy="523516"/>
          </a:xfrm>
          <a:prstGeom prst="rect">
            <a:avLst/>
          </a:prstGeom>
          <a:solidFill>
            <a:srgbClr val="CC00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pic>
        <p:nvPicPr>
          <p:cNvPr id="9" name="Picture 8">
            <a:extLst>
              <a:ext uri="{FF2B5EF4-FFF2-40B4-BE49-F238E27FC236}">
                <a16:creationId xmlns:a16="http://schemas.microsoft.com/office/drawing/2014/main" id="{D8440079-45C7-2F8B-E410-BAD99605D39E}"/>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31520" y="6427078"/>
            <a:ext cx="1141293" cy="338328"/>
          </a:xfrm>
          <a:prstGeom prst="rect">
            <a:avLst/>
          </a:prstGeom>
        </p:spPr>
      </p:pic>
      <p:sp>
        <p:nvSpPr>
          <p:cNvPr id="10" name="Footer Placeholder 4">
            <a:extLst>
              <a:ext uri="{FF2B5EF4-FFF2-40B4-BE49-F238E27FC236}">
                <a16:creationId xmlns:a16="http://schemas.microsoft.com/office/drawing/2014/main" id="{2418FC17-46A3-DBBD-CC51-7C929387CE3A}"/>
              </a:ext>
              <a:ext uri="{C183D7F6-B498-43B3-948B-1728B52AA6E4}">
                <adec:decorative xmlns:adec="http://schemas.microsoft.com/office/drawing/2017/decorative" val="1"/>
              </a:ext>
            </a:extLst>
          </p:cNvPr>
          <p:cNvSpPr>
            <a:spLocks noGrp="1"/>
          </p:cNvSpPr>
          <p:nvPr>
            <p:ph type="ftr" sz="quarter" idx="3"/>
          </p:nvPr>
        </p:nvSpPr>
        <p:spPr>
          <a:xfrm>
            <a:off x="3216441" y="6428232"/>
            <a:ext cx="8101263" cy="365125"/>
          </a:xfrm>
          <a:prstGeom prst="rect">
            <a:avLst/>
          </a:prstGeom>
        </p:spPr>
        <p:txBody>
          <a:bodyPr vert="horz" lIns="91440" tIns="45720" rIns="91440" bIns="45720" rtlCol="0" anchor="ctr"/>
          <a:lstStyle>
            <a:lvl1pPr algn="r">
              <a:defRPr sz="1000" b="0">
                <a:solidFill>
                  <a:schemeClr val="bg1"/>
                </a:solidFill>
              </a:defRPr>
            </a:lvl1pPr>
          </a:lstStyle>
          <a:p>
            <a:r>
              <a:rPr lang="en-US"/>
              <a:t>View &gt;&gt; Header and Footer &gt;&gt; Add Unit, Office, or Department Name</a:t>
            </a:r>
          </a:p>
        </p:txBody>
      </p:sp>
      <p:sp>
        <p:nvSpPr>
          <p:cNvPr id="11" name="Oval 10">
            <a:extLst>
              <a:ext uri="{FF2B5EF4-FFF2-40B4-BE49-F238E27FC236}">
                <a16:creationId xmlns:a16="http://schemas.microsoft.com/office/drawing/2014/main" id="{F56D4201-48A4-BBAD-BAFE-BA46201A890A}"/>
              </a:ext>
              <a:ext uri="{C183D7F6-B498-43B3-948B-1728B52AA6E4}">
                <adec:decorative xmlns:adec="http://schemas.microsoft.com/office/drawing/2017/decorative" val="1"/>
              </a:ext>
            </a:extLst>
          </p:cNvPr>
          <p:cNvSpPr/>
          <p:nvPr userDrawn="1"/>
        </p:nvSpPr>
        <p:spPr>
          <a:xfrm>
            <a:off x="11540912" y="6442110"/>
            <a:ext cx="308264" cy="308264"/>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6983DFD1-653E-E8D7-C5AE-F1A60BAE9FD7}"/>
              </a:ext>
              <a:ext uri="{C183D7F6-B498-43B3-948B-1728B52AA6E4}">
                <adec:decorative xmlns:adec="http://schemas.microsoft.com/office/drawing/2017/decorative" val="1"/>
              </a:ext>
            </a:extLst>
          </p:cNvPr>
          <p:cNvSpPr txBox="1"/>
          <p:nvPr userDrawn="1"/>
        </p:nvSpPr>
        <p:spPr>
          <a:xfrm>
            <a:off x="11430692" y="6483096"/>
            <a:ext cx="528705" cy="246221"/>
          </a:xfrm>
          <a:prstGeom prst="rect">
            <a:avLst/>
          </a:prstGeom>
          <a:noFill/>
        </p:spPr>
        <p:txBody>
          <a:bodyPr wrap="square" rtlCol="0" anchor="ctr" anchorCtr="0">
            <a:spAutoFit/>
          </a:bodyPr>
          <a:lstStyle/>
          <a:p>
            <a:pPr algn="ctr"/>
            <a:fld id="{EBC9AC92-EC09-C846-AF8D-0ACA08F55242}" type="slidenum">
              <a:rPr lang="en-US" sz="1000" smtClean="0">
                <a:solidFill>
                  <a:schemeClr val="bg1"/>
                </a:solidFill>
                <a:latin typeface="+mn-lt"/>
                <a:ea typeface="Tahoma" panose="020B0604030504040204" pitchFamily="34" charset="0"/>
                <a:cs typeface="Tahoma" panose="020B0604030504040204" pitchFamily="34" charset="0"/>
              </a:rPr>
              <a:pPr algn="ctr"/>
              <a:t>‹#›</a:t>
            </a:fld>
            <a:endParaRPr lang="en-US" sz="1000">
              <a:solidFill>
                <a:schemeClr val="bg1"/>
              </a:solidFill>
              <a:latin typeface="+mn-lt"/>
              <a:ea typeface="Tahoma" panose="020B0604030504040204" pitchFamily="34" charset="0"/>
              <a:cs typeface="Tahoma" panose="020B0604030504040204" pitchFamily="34" charset="0"/>
            </a:endParaRPr>
          </a:p>
        </p:txBody>
      </p:sp>
      <p:cxnSp>
        <p:nvCxnSpPr>
          <p:cNvPr id="15" name="Straight Connector 14">
            <a:extLst>
              <a:ext uri="{FF2B5EF4-FFF2-40B4-BE49-F238E27FC236}">
                <a16:creationId xmlns:a16="http://schemas.microsoft.com/office/drawing/2014/main" id="{36A408A5-61F7-421E-4AB6-CEA52815609B}"/>
              </a:ext>
              <a:ext uri="{C183D7F6-B498-43B3-948B-1728B52AA6E4}">
                <adec:decorative xmlns:adec="http://schemas.microsoft.com/office/drawing/2017/decorative" val="1"/>
              </a:ext>
            </a:extLst>
          </p:cNvPr>
          <p:cNvCxnSpPr>
            <a:cxnSpLocks/>
          </p:cNvCxnSpPr>
          <p:nvPr userDrawn="1"/>
        </p:nvCxnSpPr>
        <p:spPr>
          <a:xfrm>
            <a:off x="6099048" y="1828726"/>
            <a:ext cx="0" cy="4038246"/>
          </a:xfrm>
          <a:prstGeom prst="line">
            <a:avLst/>
          </a:prstGeom>
          <a:ln w="22225" cap="rnd">
            <a:solidFill>
              <a:schemeClr val="accent1"/>
            </a:solidFill>
            <a:prstDash val="sysDot"/>
            <a:rou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27650965"/>
      </p:ext>
    </p:extLst>
  </p:cSld>
  <p:clrMapOvr>
    <a:masterClrMapping/>
  </p:clrMapOvr>
  <p:extLst>
    <p:ext uri="{DCECCB84-F9BA-43D5-87BE-67443E8EF086}">
      <p15:sldGuideLst xmlns:p15="http://schemas.microsoft.com/office/powerpoint/2012/main">
        <p15:guide id="1" orient="horz" pos="3840">
          <p15:clr>
            <a:srgbClr val="FBAE40"/>
          </p15:clr>
        </p15:guide>
        <p15:guide id="2" pos="456">
          <p15:clr>
            <a:srgbClr val="FBAE40"/>
          </p15:clr>
        </p15:guide>
        <p15:guide id="3" pos="7224">
          <p15:clr>
            <a:srgbClr val="FBAE40"/>
          </p15:clr>
        </p15:guide>
        <p15:guide id="6" orient="horz" pos="336">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hree Column Text">
    <p:spTree>
      <p:nvGrpSpPr>
        <p:cNvPr id="1" name=""/>
        <p:cNvGrpSpPr/>
        <p:nvPr/>
      </p:nvGrpSpPr>
      <p:grpSpPr>
        <a:xfrm>
          <a:off x="0" y="0"/>
          <a:ext cx="0" cy="0"/>
          <a:chOff x="0" y="0"/>
          <a:chExt cx="0" cy="0"/>
        </a:xfrm>
      </p:grpSpPr>
      <p:sp>
        <p:nvSpPr>
          <p:cNvPr id="24" name="Title 1">
            <a:extLst>
              <a:ext uri="{FF2B5EF4-FFF2-40B4-BE49-F238E27FC236}">
                <a16:creationId xmlns:a16="http://schemas.microsoft.com/office/drawing/2014/main" id="{B103BAF8-AE0C-4C2A-AFFE-5EFC74007B1B}"/>
              </a:ext>
            </a:extLst>
          </p:cNvPr>
          <p:cNvSpPr>
            <a:spLocks noGrp="1"/>
          </p:cNvSpPr>
          <p:nvPr>
            <p:ph type="title" hasCustomPrompt="1"/>
          </p:nvPr>
        </p:nvSpPr>
        <p:spPr>
          <a:xfrm>
            <a:off x="731520" y="548640"/>
            <a:ext cx="10286996" cy="576072"/>
          </a:xfrm>
        </p:spPr>
        <p:txBody>
          <a:bodyPr lIns="0" tIns="0" rIns="0" bIns="0" anchor="t" anchorCtr="0">
            <a:noAutofit/>
          </a:bodyPr>
          <a:lstStyle>
            <a:lvl1pPr>
              <a:defRPr>
                <a:latin typeface="+mj-lt"/>
                <a:ea typeface="Roboto" panose="02000000000000000000" pitchFamily="2" charset="0"/>
              </a:defRPr>
            </a:lvl1pPr>
          </a:lstStyle>
          <a:p>
            <a:r>
              <a:rPr lang="en-US" dirty="0"/>
              <a:t>Click to Edit Three Column Layout Title</a:t>
            </a:r>
          </a:p>
        </p:txBody>
      </p:sp>
      <p:sp>
        <p:nvSpPr>
          <p:cNvPr id="2" name="Text Placeholder 3">
            <a:extLst>
              <a:ext uri="{FF2B5EF4-FFF2-40B4-BE49-F238E27FC236}">
                <a16:creationId xmlns:a16="http://schemas.microsoft.com/office/drawing/2014/main" id="{C856F633-5EF1-0E5D-0A3A-9D3739C86162}"/>
              </a:ext>
            </a:extLst>
          </p:cNvPr>
          <p:cNvSpPr>
            <a:spLocks noGrp="1"/>
          </p:cNvSpPr>
          <p:nvPr>
            <p:ph type="body" sz="half" idx="34" hasCustomPrompt="1"/>
          </p:nvPr>
        </p:nvSpPr>
        <p:spPr>
          <a:xfrm>
            <a:off x="731520" y="1143000"/>
            <a:ext cx="10286996" cy="415155"/>
          </a:xfrm>
        </p:spPr>
        <p:txBody>
          <a:bodyPr anchor="t" anchorCtr="0">
            <a:noAutofit/>
          </a:bodyPr>
          <a:lstStyle>
            <a:lvl1pPr marL="0" indent="0" algn="l">
              <a:buNone/>
              <a:defRPr sz="2000" cap="all" spc="200" baseline="0">
                <a:solidFill>
                  <a:schemeClr val="accent1"/>
                </a:solidFill>
              </a:defRPr>
            </a:lvl1pPr>
          </a:lstStyle>
          <a:p>
            <a:pPr lvl="0"/>
            <a:r>
              <a:rPr lang="en-US" dirty="0"/>
              <a:t>Click to edit RED Subhead</a:t>
            </a:r>
          </a:p>
        </p:txBody>
      </p:sp>
      <p:sp>
        <p:nvSpPr>
          <p:cNvPr id="7" name="Text Placeholder 3">
            <a:extLst>
              <a:ext uri="{FF2B5EF4-FFF2-40B4-BE49-F238E27FC236}">
                <a16:creationId xmlns:a16="http://schemas.microsoft.com/office/drawing/2014/main" id="{1A9FAE1B-945C-3FEE-ED89-B3719609EC18}"/>
              </a:ext>
            </a:extLst>
          </p:cNvPr>
          <p:cNvSpPr>
            <a:spLocks noGrp="1"/>
          </p:cNvSpPr>
          <p:nvPr>
            <p:ph type="body" sz="half" idx="36" hasCustomPrompt="1"/>
          </p:nvPr>
        </p:nvSpPr>
        <p:spPr>
          <a:xfrm>
            <a:off x="731521" y="1834468"/>
            <a:ext cx="2951326" cy="625873"/>
          </a:xfrm>
        </p:spPr>
        <p:txBody>
          <a:bodyPr>
            <a:noAutofit/>
          </a:bodyPr>
          <a:lstStyle>
            <a:lvl1pPr marL="0" indent="0">
              <a:buNone/>
              <a:defRPr sz="1800" b="1"/>
            </a:lvl1pPr>
          </a:lstStyle>
          <a:p>
            <a:pPr lvl="0"/>
            <a:r>
              <a:rPr lang="en-US" dirty="0"/>
              <a:t>Click to edit column header second line</a:t>
            </a:r>
          </a:p>
        </p:txBody>
      </p:sp>
      <p:sp>
        <p:nvSpPr>
          <p:cNvPr id="4" name="Text Placeholder 3">
            <a:extLst>
              <a:ext uri="{FF2B5EF4-FFF2-40B4-BE49-F238E27FC236}">
                <a16:creationId xmlns:a16="http://schemas.microsoft.com/office/drawing/2014/main" id="{84B28C04-FBBF-307D-EE65-F1618FFD8BF8}"/>
              </a:ext>
            </a:extLst>
          </p:cNvPr>
          <p:cNvSpPr>
            <a:spLocks noGrp="1"/>
          </p:cNvSpPr>
          <p:nvPr>
            <p:ph type="body" sz="half" idx="35" hasCustomPrompt="1"/>
          </p:nvPr>
        </p:nvSpPr>
        <p:spPr>
          <a:xfrm>
            <a:off x="731520" y="2485185"/>
            <a:ext cx="2944368" cy="3415855"/>
          </a:xfrm>
        </p:spPr>
        <p:txBody>
          <a:bodyPr>
            <a:noAutofit/>
          </a:bodyPr>
          <a:lstStyle>
            <a:lvl1pPr marL="0" indent="0">
              <a:buNone/>
              <a:defRPr sz="1600"/>
            </a:lvl1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dirty="0"/>
              <a:t>Click to edit column text</a:t>
            </a:r>
          </a:p>
        </p:txBody>
      </p:sp>
      <p:sp>
        <p:nvSpPr>
          <p:cNvPr id="33" name="Text Placeholder 3">
            <a:extLst>
              <a:ext uri="{FF2B5EF4-FFF2-40B4-BE49-F238E27FC236}">
                <a16:creationId xmlns:a16="http://schemas.microsoft.com/office/drawing/2014/main" id="{06A0B64E-C536-D797-4001-800D7DF2EEDD}"/>
              </a:ext>
            </a:extLst>
          </p:cNvPr>
          <p:cNvSpPr>
            <a:spLocks noGrp="1"/>
          </p:cNvSpPr>
          <p:nvPr>
            <p:ph type="body" sz="half" idx="20" hasCustomPrompt="1"/>
          </p:nvPr>
        </p:nvSpPr>
        <p:spPr>
          <a:xfrm>
            <a:off x="4626864" y="1834468"/>
            <a:ext cx="2944368" cy="625873"/>
          </a:xfrm>
        </p:spPr>
        <p:txBody>
          <a:bodyPr>
            <a:noAutofit/>
          </a:bodyPr>
          <a:lstStyle>
            <a:lvl1pPr marL="0" indent="0">
              <a:buNone/>
              <a:defRPr sz="1800" b="1"/>
            </a:lvl1pPr>
          </a:lstStyle>
          <a:p>
            <a:pPr lvl="0"/>
            <a:r>
              <a:rPr lang="en-US" dirty="0"/>
              <a:t>Click to edit column header second line</a:t>
            </a:r>
          </a:p>
        </p:txBody>
      </p:sp>
      <p:sp>
        <p:nvSpPr>
          <p:cNvPr id="31" name="Text Placeholder 3">
            <a:extLst>
              <a:ext uri="{FF2B5EF4-FFF2-40B4-BE49-F238E27FC236}">
                <a16:creationId xmlns:a16="http://schemas.microsoft.com/office/drawing/2014/main" id="{1BB454C1-EA3C-26C3-95BE-82055FE81766}"/>
              </a:ext>
            </a:extLst>
          </p:cNvPr>
          <p:cNvSpPr>
            <a:spLocks noGrp="1"/>
          </p:cNvSpPr>
          <p:nvPr>
            <p:ph type="body" sz="half" idx="18" hasCustomPrompt="1"/>
          </p:nvPr>
        </p:nvSpPr>
        <p:spPr>
          <a:xfrm>
            <a:off x="4624989" y="2485187"/>
            <a:ext cx="2944368" cy="3415854"/>
          </a:xfrm>
        </p:spPr>
        <p:txBody>
          <a:bodyPr>
            <a:noAutofit/>
          </a:bodyPr>
          <a:lstStyle>
            <a:lvl1pPr marL="0" indent="0">
              <a:buNone/>
              <a:defRPr sz="1600"/>
            </a:lvl1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dirty="0"/>
              <a:t>Click to edit column text</a:t>
            </a:r>
          </a:p>
        </p:txBody>
      </p:sp>
      <p:sp>
        <p:nvSpPr>
          <p:cNvPr id="32" name="Text Placeholder 3">
            <a:extLst>
              <a:ext uri="{FF2B5EF4-FFF2-40B4-BE49-F238E27FC236}">
                <a16:creationId xmlns:a16="http://schemas.microsoft.com/office/drawing/2014/main" id="{5569A4A7-21E1-1126-944D-225BC00A0D2F}"/>
              </a:ext>
            </a:extLst>
          </p:cNvPr>
          <p:cNvSpPr>
            <a:spLocks noGrp="1"/>
          </p:cNvSpPr>
          <p:nvPr>
            <p:ph type="body" sz="half" idx="19" hasCustomPrompt="1"/>
          </p:nvPr>
        </p:nvSpPr>
        <p:spPr>
          <a:xfrm>
            <a:off x="8513064" y="1837945"/>
            <a:ext cx="2944368" cy="616630"/>
          </a:xfrm>
        </p:spPr>
        <p:txBody>
          <a:bodyPr>
            <a:noAutofit/>
          </a:bodyPr>
          <a:lstStyle>
            <a:lvl1pPr marL="0" indent="0">
              <a:buNone/>
              <a:defRPr sz="1800" b="1"/>
            </a:lvl1pPr>
          </a:lstStyle>
          <a:p>
            <a:pPr lvl="0"/>
            <a:r>
              <a:rPr lang="en-US" dirty="0"/>
              <a:t>Click to edit column header second line</a:t>
            </a:r>
          </a:p>
        </p:txBody>
      </p:sp>
      <p:sp>
        <p:nvSpPr>
          <p:cNvPr id="30" name="Text Placeholder 3">
            <a:extLst>
              <a:ext uri="{FF2B5EF4-FFF2-40B4-BE49-F238E27FC236}">
                <a16:creationId xmlns:a16="http://schemas.microsoft.com/office/drawing/2014/main" id="{96F91243-915B-BEE2-3412-B47C04337F8B}"/>
              </a:ext>
            </a:extLst>
          </p:cNvPr>
          <p:cNvSpPr>
            <a:spLocks noGrp="1"/>
          </p:cNvSpPr>
          <p:nvPr>
            <p:ph type="body" sz="half" idx="17" hasCustomPrompt="1"/>
          </p:nvPr>
        </p:nvSpPr>
        <p:spPr>
          <a:xfrm>
            <a:off x="8513064" y="2485186"/>
            <a:ext cx="2944368" cy="3415853"/>
          </a:xfrm>
        </p:spPr>
        <p:txBody>
          <a:bodyPr>
            <a:noAutofit/>
          </a:bodyPr>
          <a:lstStyle>
            <a:lvl1pPr marL="0" indent="0">
              <a:buNone/>
              <a:defRPr sz="1600"/>
            </a:lvl1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dirty="0"/>
              <a:t>Click to edit column text</a:t>
            </a:r>
          </a:p>
        </p:txBody>
      </p:sp>
      <p:sp>
        <p:nvSpPr>
          <p:cNvPr id="6" name="Rectangle 5">
            <a:extLst>
              <a:ext uri="{FF2B5EF4-FFF2-40B4-BE49-F238E27FC236}">
                <a16:creationId xmlns:a16="http://schemas.microsoft.com/office/drawing/2014/main" id="{D27897E1-3271-CD80-EB69-9C97E6A5B98C}"/>
              </a:ext>
              <a:ext uri="{C183D7F6-B498-43B3-948B-1728B52AA6E4}">
                <adec:decorative xmlns:adec="http://schemas.microsoft.com/office/drawing/2017/decorative" val="1"/>
              </a:ext>
            </a:extLst>
          </p:cNvPr>
          <p:cNvSpPr/>
          <p:nvPr userDrawn="1"/>
        </p:nvSpPr>
        <p:spPr>
          <a:xfrm>
            <a:off x="0" y="6334484"/>
            <a:ext cx="12192000" cy="523516"/>
          </a:xfrm>
          <a:prstGeom prst="rect">
            <a:avLst/>
          </a:prstGeom>
          <a:solidFill>
            <a:srgbClr val="CC00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pic>
        <p:nvPicPr>
          <p:cNvPr id="8" name="Picture 7">
            <a:extLst>
              <a:ext uri="{FF2B5EF4-FFF2-40B4-BE49-F238E27FC236}">
                <a16:creationId xmlns:a16="http://schemas.microsoft.com/office/drawing/2014/main" id="{342CB29B-0889-1FF6-F958-77685AF37E67}"/>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31520" y="6427078"/>
            <a:ext cx="1141293" cy="338328"/>
          </a:xfrm>
          <a:prstGeom prst="rect">
            <a:avLst/>
          </a:prstGeom>
        </p:spPr>
      </p:pic>
      <p:sp>
        <p:nvSpPr>
          <p:cNvPr id="9" name="Footer Placeholder 4">
            <a:extLst>
              <a:ext uri="{FF2B5EF4-FFF2-40B4-BE49-F238E27FC236}">
                <a16:creationId xmlns:a16="http://schemas.microsoft.com/office/drawing/2014/main" id="{A81CFCC6-EC01-9C89-3F59-A3211829BC5A}"/>
              </a:ext>
              <a:ext uri="{C183D7F6-B498-43B3-948B-1728B52AA6E4}">
                <adec:decorative xmlns:adec="http://schemas.microsoft.com/office/drawing/2017/decorative" val="1"/>
              </a:ext>
            </a:extLst>
          </p:cNvPr>
          <p:cNvSpPr>
            <a:spLocks noGrp="1"/>
          </p:cNvSpPr>
          <p:nvPr>
            <p:ph type="ftr" sz="quarter" idx="3"/>
          </p:nvPr>
        </p:nvSpPr>
        <p:spPr>
          <a:xfrm>
            <a:off x="3216441" y="6428232"/>
            <a:ext cx="8101263" cy="365125"/>
          </a:xfrm>
          <a:prstGeom prst="rect">
            <a:avLst/>
          </a:prstGeom>
        </p:spPr>
        <p:txBody>
          <a:bodyPr vert="horz" lIns="91440" tIns="45720" rIns="91440" bIns="45720" rtlCol="0" anchor="ctr"/>
          <a:lstStyle>
            <a:lvl1pPr algn="r">
              <a:defRPr sz="1000" b="0">
                <a:solidFill>
                  <a:schemeClr val="bg1"/>
                </a:solidFill>
              </a:defRPr>
            </a:lvl1pPr>
          </a:lstStyle>
          <a:p>
            <a:r>
              <a:rPr lang="en-US"/>
              <a:t>View &gt;&gt; Header and Footer &gt;&gt; Add Unit, Office, or Department Name</a:t>
            </a:r>
          </a:p>
        </p:txBody>
      </p:sp>
      <p:sp>
        <p:nvSpPr>
          <p:cNvPr id="10" name="Oval 9">
            <a:extLst>
              <a:ext uri="{FF2B5EF4-FFF2-40B4-BE49-F238E27FC236}">
                <a16:creationId xmlns:a16="http://schemas.microsoft.com/office/drawing/2014/main" id="{B5E94F36-A7F4-654C-641A-3401B8612896}"/>
              </a:ext>
              <a:ext uri="{C183D7F6-B498-43B3-948B-1728B52AA6E4}">
                <adec:decorative xmlns:adec="http://schemas.microsoft.com/office/drawing/2017/decorative" val="1"/>
              </a:ext>
            </a:extLst>
          </p:cNvPr>
          <p:cNvSpPr/>
          <p:nvPr userDrawn="1"/>
        </p:nvSpPr>
        <p:spPr>
          <a:xfrm>
            <a:off x="11540912" y="6442110"/>
            <a:ext cx="308264" cy="308264"/>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5A97E56C-6E4E-0582-AAC4-93ACDD2D4E75}"/>
              </a:ext>
              <a:ext uri="{C183D7F6-B498-43B3-948B-1728B52AA6E4}">
                <adec:decorative xmlns:adec="http://schemas.microsoft.com/office/drawing/2017/decorative" val="1"/>
              </a:ext>
            </a:extLst>
          </p:cNvPr>
          <p:cNvSpPr txBox="1"/>
          <p:nvPr userDrawn="1"/>
        </p:nvSpPr>
        <p:spPr>
          <a:xfrm>
            <a:off x="11430692" y="6483096"/>
            <a:ext cx="528705" cy="246221"/>
          </a:xfrm>
          <a:prstGeom prst="rect">
            <a:avLst/>
          </a:prstGeom>
          <a:noFill/>
        </p:spPr>
        <p:txBody>
          <a:bodyPr wrap="square" rtlCol="0" anchor="ctr" anchorCtr="0">
            <a:spAutoFit/>
          </a:bodyPr>
          <a:lstStyle/>
          <a:p>
            <a:pPr algn="ctr"/>
            <a:fld id="{EBC9AC92-EC09-C846-AF8D-0ACA08F55242}" type="slidenum">
              <a:rPr lang="en-US" sz="1000" smtClean="0">
                <a:solidFill>
                  <a:schemeClr val="bg1"/>
                </a:solidFill>
                <a:latin typeface="+mn-lt"/>
                <a:ea typeface="Tahoma" panose="020B0604030504040204" pitchFamily="34" charset="0"/>
                <a:cs typeface="Tahoma" panose="020B0604030504040204" pitchFamily="34" charset="0"/>
              </a:rPr>
              <a:pPr algn="ctr"/>
              <a:t>‹#›</a:t>
            </a:fld>
            <a:endParaRPr lang="en-US" sz="1000">
              <a:solidFill>
                <a:schemeClr val="bg1"/>
              </a:solidFill>
              <a:latin typeface="+mn-lt"/>
              <a:ea typeface="Tahoma" panose="020B0604030504040204" pitchFamily="34" charset="0"/>
              <a:cs typeface="Tahoma" panose="020B0604030504040204" pitchFamily="34" charset="0"/>
            </a:endParaRPr>
          </a:p>
        </p:txBody>
      </p:sp>
      <p:cxnSp>
        <p:nvCxnSpPr>
          <p:cNvPr id="3" name="Straight Connector 2">
            <a:extLst>
              <a:ext uri="{FF2B5EF4-FFF2-40B4-BE49-F238E27FC236}">
                <a16:creationId xmlns:a16="http://schemas.microsoft.com/office/drawing/2014/main" id="{F9CB7FDC-D576-AF16-7A1C-D708E3CC49AF}"/>
              </a:ext>
              <a:ext uri="{C183D7F6-B498-43B3-948B-1728B52AA6E4}">
                <adec:decorative xmlns:adec="http://schemas.microsoft.com/office/drawing/2017/decorative" val="1"/>
              </a:ext>
            </a:extLst>
          </p:cNvPr>
          <p:cNvCxnSpPr>
            <a:cxnSpLocks/>
          </p:cNvCxnSpPr>
          <p:nvPr userDrawn="1"/>
        </p:nvCxnSpPr>
        <p:spPr>
          <a:xfrm>
            <a:off x="4142232" y="1834468"/>
            <a:ext cx="0" cy="4032504"/>
          </a:xfrm>
          <a:prstGeom prst="line">
            <a:avLst/>
          </a:prstGeom>
          <a:ln w="22225" cap="rnd">
            <a:solidFill>
              <a:schemeClr val="accent1"/>
            </a:solidFill>
            <a:prstDash val="sysDot"/>
            <a:round/>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64B980F0-DC8F-2BC2-D2BD-A9BB270A9522}"/>
              </a:ext>
              <a:ext uri="{C183D7F6-B498-43B3-948B-1728B52AA6E4}">
                <adec:decorative xmlns:adec="http://schemas.microsoft.com/office/drawing/2017/decorative" val="1"/>
              </a:ext>
            </a:extLst>
          </p:cNvPr>
          <p:cNvCxnSpPr>
            <a:cxnSpLocks/>
          </p:cNvCxnSpPr>
          <p:nvPr userDrawn="1"/>
        </p:nvCxnSpPr>
        <p:spPr>
          <a:xfrm>
            <a:off x="8034697" y="1834468"/>
            <a:ext cx="0" cy="4032504"/>
          </a:xfrm>
          <a:prstGeom prst="line">
            <a:avLst/>
          </a:prstGeom>
          <a:ln w="22225" cap="rnd">
            <a:solidFill>
              <a:schemeClr val="accent1"/>
            </a:solidFill>
            <a:prstDash val="sysDot"/>
            <a:rou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21076917"/>
      </p:ext>
    </p:extLst>
  </p:cSld>
  <p:clrMapOvr>
    <a:masterClrMapping/>
  </p:clrMapOvr>
  <p:extLst>
    <p:ext uri="{DCECCB84-F9BA-43D5-87BE-67443E8EF086}">
      <p15:sldGuideLst xmlns:p15="http://schemas.microsoft.com/office/powerpoint/2012/main">
        <p15:guide id="2" pos="456">
          <p15:clr>
            <a:srgbClr val="FBAE40"/>
          </p15:clr>
        </p15:guide>
        <p15:guide id="3" pos="7224">
          <p15:clr>
            <a:srgbClr val="FBAE40"/>
          </p15:clr>
        </p15:guide>
        <p15:guide id="4" pos="3840">
          <p15:clr>
            <a:srgbClr val="FBAE40"/>
          </p15:clr>
        </p15:guide>
        <p15:guide id="7" orient="horz" pos="3840">
          <p15:clr>
            <a:srgbClr val="FBAE40"/>
          </p15:clr>
        </p15:guide>
        <p15:guide id="8" orient="horz" pos="336">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Four Column Text">
    <p:spTree>
      <p:nvGrpSpPr>
        <p:cNvPr id="1" name=""/>
        <p:cNvGrpSpPr/>
        <p:nvPr/>
      </p:nvGrpSpPr>
      <p:grpSpPr>
        <a:xfrm>
          <a:off x="0" y="0"/>
          <a:ext cx="0" cy="0"/>
          <a:chOff x="0" y="0"/>
          <a:chExt cx="0" cy="0"/>
        </a:xfrm>
      </p:grpSpPr>
      <p:sp>
        <p:nvSpPr>
          <p:cNvPr id="36" name="Title 1">
            <a:extLst>
              <a:ext uri="{FF2B5EF4-FFF2-40B4-BE49-F238E27FC236}">
                <a16:creationId xmlns:a16="http://schemas.microsoft.com/office/drawing/2014/main" id="{EB014E83-BA93-6EB7-9CEE-86691A5DAF22}"/>
              </a:ext>
            </a:extLst>
          </p:cNvPr>
          <p:cNvSpPr>
            <a:spLocks noGrp="1"/>
          </p:cNvSpPr>
          <p:nvPr>
            <p:ph type="title" hasCustomPrompt="1"/>
          </p:nvPr>
        </p:nvSpPr>
        <p:spPr>
          <a:xfrm>
            <a:off x="731521" y="548640"/>
            <a:ext cx="10725911" cy="576072"/>
          </a:xfrm>
        </p:spPr>
        <p:txBody>
          <a:bodyPr lIns="0" tIns="0" rIns="0" bIns="0" anchor="t" anchorCtr="0">
            <a:noAutofit/>
          </a:bodyPr>
          <a:lstStyle>
            <a:lvl1pPr>
              <a:defRPr>
                <a:latin typeface="+mj-lt"/>
                <a:ea typeface="Roboto" panose="02000000000000000000" pitchFamily="2" charset="0"/>
              </a:defRPr>
            </a:lvl1pPr>
          </a:lstStyle>
          <a:p>
            <a:r>
              <a:rPr lang="en-US" dirty="0"/>
              <a:t>Click to Edit Four Column Layout Title</a:t>
            </a:r>
          </a:p>
        </p:txBody>
      </p:sp>
      <p:sp>
        <p:nvSpPr>
          <p:cNvPr id="14" name="Text Placeholder 3">
            <a:extLst>
              <a:ext uri="{FF2B5EF4-FFF2-40B4-BE49-F238E27FC236}">
                <a16:creationId xmlns:a16="http://schemas.microsoft.com/office/drawing/2014/main" id="{600C9D15-359E-49BD-7A0B-851575B13A3A}"/>
              </a:ext>
            </a:extLst>
          </p:cNvPr>
          <p:cNvSpPr>
            <a:spLocks noGrp="1"/>
          </p:cNvSpPr>
          <p:nvPr>
            <p:ph type="body" sz="half" idx="34" hasCustomPrompt="1"/>
          </p:nvPr>
        </p:nvSpPr>
        <p:spPr>
          <a:xfrm>
            <a:off x="731519" y="1143000"/>
            <a:ext cx="10725909" cy="415155"/>
          </a:xfrm>
        </p:spPr>
        <p:txBody>
          <a:bodyPr anchor="t" anchorCtr="0">
            <a:noAutofit/>
          </a:bodyPr>
          <a:lstStyle>
            <a:lvl1pPr marL="0" indent="0" algn="l">
              <a:buNone/>
              <a:defRPr sz="2000" cap="all" spc="200" baseline="0">
                <a:solidFill>
                  <a:schemeClr val="accent1"/>
                </a:solidFill>
              </a:defRPr>
            </a:lvl1pPr>
          </a:lstStyle>
          <a:p>
            <a:pPr lvl="0"/>
            <a:r>
              <a:rPr lang="en-US" dirty="0"/>
              <a:t>Click to edit RED Subhead</a:t>
            </a:r>
          </a:p>
        </p:txBody>
      </p:sp>
      <p:sp>
        <p:nvSpPr>
          <p:cNvPr id="16" name="Text Placeholder 3">
            <a:extLst>
              <a:ext uri="{FF2B5EF4-FFF2-40B4-BE49-F238E27FC236}">
                <a16:creationId xmlns:a16="http://schemas.microsoft.com/office/drawing/2014/main" id="{AC126F5E-F968-D6A9-5E31-5B647CE4D29C}"/>
              </a:ext>
            </a:extLst>
          </p:cNvPr>
          <p:cNvSpPr>
            <a:spLocks noGrp="1"/>
          </p:cNvSpPr>
          <p:nvPr>
            <p:ph type="body" sz="half" idx="36" hasCustomPrompt="1"/>
          </p:nvPr>
        </p:nvSpPr>
        <p:spPr>
          <a:xfrm>
            <a:off x="732350" y="1837944"/>
            <a:ext cx="2286000" cy="621792"/>
          </a:xfrm>
        </p:spPr>
        <p:txBody>
          <a:bodyPr>
            <a:noAutofit/>
          </a:bodyPr>
          <a:lstStyle>
            <a:lvl1pPr marL="0" indent="0">
              <a:buNone/>
              <a:defRPr sz="1800" b="1"/>
            </a:lvl1pPr>
          </a:lstStyle>
          <a:p>
            <a:pPr lvl="0"/>
            <a:r>
              <a:rPr lang="en-US" dirty="0"/>
              <a:t>Click to edit column header</a:t>
            </a:r>
          </a:p>
        </p:txBody>
      </p:sp>
      <p:sp>
        <p:nvSpPr>
          <p:cNvPr id="15" name="Text Placeholder 3">
            <a:extLst>
              <a:ext uri="{FF2B5EF4-FFF2-40B4-BE49-F238E27FC236}">
                <a16:creationId xmlns:a16="http://schemas.microsoft.com/office/drawing/2014/main" id="{1D699988-9766-0B24-F82E-44DA9280A2E3}"/>
              </a:ext>
            </a:extLst>
          </p:cNvPr>
          <p:cNvSpPr>
            <a:spLocks noGrp="1"/>
          </p:cNvSpPr>
          <p:nvPr>
            <p:ph type="body" sz="half" idx="35" hasCustomPrompt="1"/>
          </p:nvPr>
        </p:nvSpPr>
        <p:spPr>
          <a:xfrm>
            <a:off x="732350" y="2485187"/>
            <a:ext cx="2286000" cy="3349865"/>
          </a:xfrm>
        </p:spPr>
        <p:txBody>
          <a:bodyPr>
            <a:noAutofit/>
          </a:bodyPr>
          <a:lstStyle>
            <a:lvl1pPr marL="0" indent="0">
              <a:buNone/>
              <a:defRPr sz="1600"/>
            </a:lvl1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dirty="0"/>
              <a:t>Click to edit column text</a:t>
            </a:r>
          </a:p>
        </p:txBody>
      </p:sp>
      <p:sp>
        <p:nvSpPr>
          <p:cNvPr id="40" name="Text Placeholder 3">
            <a:extLst>
              <a:ext uri="{FF2B5EF4-FFF2-40B4-BE49-F238E27FC236}">
                <a16:creationId xmlns:a16="http://schemas.microsoft.com/office/drawing/2014/main" id="{B76A48C3-F677-7FFA-A679-DBE673AE48A4}"/>
              </a:ext>
            </a:extLst>
          </p:cNvPr>
          <p:cNvSpPr>
            <a:spLocks noGrp="1"/>
          </p:cNvSpPr>
          <p:nvPr>
            <p:ph type="body" sz="half" idx="21" hasCustomPrompt="1"/>
          </p:nvPr>
        </p:nvSpPr>
        <p:spPr>
          <a:xfrm>
            <a:off x="3545377" y="1837944"/>
            <a:ext cx="2286000" cy="621792"/>
          </a:xfrm>
        </p:spPr>
        <p:txBody>
          <a:bodyPr>
            <a:noAutofit/>
          </a:bodyPr>
          <a:lstStyle>
            <a:lvl1pPr marL="0" indent="0">
              <a:buNone/>
              <a:defRPr sz="1800" b="1"/>
            </a:lvl1pPr>
          </a:lstStyle>
          <a:p>
            <a:pPr lvl="0"/>
            <a:r>
              <a:rPr lang="en-US" dirty="0"/>
              <a:t>Click to edit column header</a:t>
            </a:r>
          </a:p>
        </p:txBody>
      </p:sp>
      <p:sp>
        <p:nvSpPr>
          <p:cNvPr id="39" name="Text Placeholder 3">
            <a:extLst>
              <a:ext uri="{FF2B5EF4-FFF2-40B4-BE49-F238E27FC236}">
                <a16:creationId xmlns:a16="http://schemas.microsoft.com/office/drawing/2014/main" id="{44B3060C-71D4-2A82-8C18-290E7797A20F}"/>
              </a:ext>
            </a:extLst>
          </p:cNvPr>
          <p:cNvSpPr>
            <a:spLocks noGrp="1"/>
          </p:cNvSpPr>
          <p:nvPr>
            <p:ph type="body" sz="half" idx="20" hasCustomPrompt="1"/>
          </p:nvPr>
        </p:nvSpPr>
        <p:spPr>
          <a:xfrm>
            <a:off x="3546117" y="2485187"/>
            <a:ext cx="2286000" cy="3349865"/>
          </a:xfrm>
        </p:spPr>
        <p:txBody>
          <a:bodyPr>
            <a:noAutofit/>
          </a:bodyPr>
          <a:lstStyle>
            <a:lvl1pPr marL="0" indent="0">
              <a:buNone/>
              <a:defRPr sz="1600"/>
            </a:lvl1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dirty="0"/>
              <a:t>Click to edit column text</a:t>
            </a:r>
          </a:p>
        </p:txBody>
      </p:sp>
      <p:sp>
        <p:nvSpPr>
          <p:cNvPr id="20" name="Text Placeholder 3">
            <a:extLst>
              <a:ext uri="{FF2B5EF4-FFF2-40B4-BE49-F238E27FC236}">
                <a16:creationId xmlns:a16="http://schemas.microsoft.com/office/drawing/2014/main" id="{9261675D-B245-D98F-7F1C-040FF64CF5CF}"/>
              </a:ext>
            </a:extLst>
          </p:cNvPr>
          <p:cNvSpPr>
            <a:spLocks noGrp="1"/>
          </p:cNvSpPr>
          <p:nvPr>
            <p:ph type="body" sz="half" idx="40" hasCustomPrompt="1"/>
          </p:nvPr>
        </p:nvSpPr>
        <p:spPr>
          <a:xfrm>
            <a:off x="6358404" y="1837944"/>
            <a:ext cx="2286000" cy="621792"/>
          </a:xfrm>
        </p:spPr>
        <p:txBody>
          <a:bodyPr>
            <a:noAutofit/>
          </a:bodyPr>
          <a:lstStyle>
            <a:lvl1pPr marL="0" indent="0">
              <a:buNone/>
              <a:defRPr sz="1800" b="1"/>
            </a:lvl1pPr>
          </a:lstStyle>
          <a:p>
            <a:pPr lvl="0"/>
            <a:r>
              <a:rPr lang="en-US" dirty="0"/>
              <a:t>Click to edit column header</a:t>
            </a:r>
          </a:p>
        </p:txBody>
      </p:sp>
      <p:sp>
        <p:nvSpPr>
          <p:cNvPr id="19" name="Text Placeholder 3">
            <a:extLst>
              <a:ext uri="{FF2B5EF4-FFF2-40B4-BE49-F238E27FC236}">
                <a16:creationId xmlns:a16="http://schemas.microsoft.com/office/drawing/2014/main" id="{798F50D0-9FF1-7791-CFBE-226DCE4D578E}"/>
              </a:ext>
            </a:extLst>
          </p:cNvPr>
          <p:cNvSpPr>
            <a:spLocks noGrp="1"/>
          </p:cNvSpPr>
          <p:nvPr>
            <p:ph type="body" sz="half" idx="39" hasCustomPrompt="1"/>
          </p:nvPr>
        </p:nvSpPr>
        <p:spPr>
          <a:xfrm>
            <a:off x="6359884" y="2485187"/>
            <a:ext cx="2286000" cy="3349865"/>
          </a:xfrm>
        </p:spPr>
        <p:txBody>
          <a:bodyPr>
            <a:noAutofit/>
          </a:bodyPr>
          <a:lstStyle>
            <a:lvl1pPr marL="0" indent="0">
              <a:buNone/>
              <a:defRPr sz="1600"/>
            </a:lvl1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dirty="0"/>
              <a:t>Click to edit column text</a:t>
            </a:r>
          </a:p>
        </p:txBody>
      </p:sp>
      <p:sp>
        <p:nvSpPr>
          <p:cNvPr id="18" name="Text Placeholder 3">
            <a:extLst>
              <a:ext uri="{FF2B5EF4-FFF2-40B4-BE49-F238E27FC236}">
                <a16:creationId xmlns:a16="http://schemas.microsoft.com/office/drawing/2014/main" id="{779145C2-323B-3BF1-E7DD-C8804D8C03DA}"/>
              </a:ext>
            </a:extLst>
          </p:cNvPr>
          <p:cNvSpPr>
            <a:spLocks noGrp="1"/>
          </p:cNvSpPr>
          <p:nvPr>
            <p:ph type="body" sz="half" idx="38" hasCustomPrompt="1"/>
          </p:nvPr>
        </p:nvSpPr>
        <p:spPr>
          <a:xfrm>
            <a:off x="9171432" y="1837944"/>
            <a:ext cx="2286000" cy="621792"/>
          </a:xfrm>
        </p:spPr>
        <p:txBody>
          <a:bodyPr>
            <a:noAutofit/>
          </a:bodyPr>
          <a:lstStyle>
            <a:lvl1pPr marL="0" indent="0">
              <a:buNone/>
              <a:defRPr sz="1800" b="1"/>
            </a:lvl1pPr>
          </a:lstStyle>
          <a:p>
            <a:pPr lvl="0"/>
            <a:r>
              <a:rPr lang="en-US" dirty="0"/>
              <a:t>Click to edit column header</a:t>
            </a:r>
          </a:p>
        </p:txBody>
      </p:sp>
      <p:sp>
        <p:nvSpPr>
          <p:cNvPr id="17" name="Text Placeholder 3">
            <a:extLst>
              <a:ext uri="{FF2B5EF4-FFF2-40B4-BE49-F238E27FC236}">
                <a16:creationId xmlns:a16="http://schemas.microsoft.com/office/drawing/2014/main" id="{B24C34B0-8DA9-1E1B-4966-0939DB249E1B}"/>
              </a:ext>
            </a:extLst>
          </p:cNvPr>
          <p:cNvSpPr>
            <a:spLocks noGrp="1"/>
          </p:cNvSpPr>
          <p:nvPr>
            <p:ph type="body" sz="half" idx="37" hasCustomPrompt="1"/>
          </p:nvPr>
        </p:nvSpPr>
        <p:spPr>
          <a:xfrm>
            <a:off x="9171432" y="2485187"/>
            <a:ext cx="2286000" cy="3349865"/>
          </a:xfrm>
        </p:spPr>
        <p:txBody>
          <a:bodyPr>
            <a:noAutofit/>
          </a:bodyPr>
          <a:lstStyle>
            <a:lvl1pPr marL="0" indent="0">
              <a:buNone/>
              <a:defRPr sz="1600"/>
            </a:lvl1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dirty="0"/>
              <a:t>Click to edit column text</a:t>
            </a:r>
          </a:p>
        </p:txBody>
      </p:sp>
      <p:sp>
        <p:nvSpPr>
          <p:cNvPr id="6" name="Rectangle 5">
            <a:extLst>
              <a:ext uri="{FF2B5EF4-FFF2-40B4-BE49-F238E27FC236}">
                <a16:creationId xmlns:a16="http://schemas.microsoft.com/office/drawing/2014/main" id="{E6EC245D-1602-5D07-DB7C-046E268C11B9}"/>
              </a:ext>
              <a:ext uri="{C183D7F6-B498-43B3-948B-1728B52AA6E4}">
                <adec:decorative xmlns:adec="http://schemas.microsoft.com/office/drawing/2017/decorative" val="1"/>
              </a:ext>
            </a:extLst>
          </p:cNvPr>
          <p:cNvSpPr/>
          <p:nvPr userDrawn="1"/>
        </p:nvSpPr>
        <p:spPr>
          <a:xfrm>
            <a:off x="0" y="6334484"/>
            <a:ext cx="12192000" cy="523516"/>
          </a:xfrm>
          <a:prstGeom prst="rect">
            <a:avLst/>
          </a:prstGeom>
          <a:solidFill>
            <a:srgbClr val="CC00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pic>
        <p:nvPicPr>
          <p:cNvPr id="8" name="Picture 7">
            <a:extLst>
              <a:ext uri="{FF2B5EF4-FFF2-40B4-BE49-F238E27FC236}">
                <a16:creationId xmlns:a16="http://schemas.microsoft.com/office/drawing/2014/main" id="{41293DA6-91FA-945F-A587-F898D3A37A75}"/>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31520" y="6427078"/>
            <a:ext cx="1141293" cy="338328"/>
          </a:xfrm>
          <a:prstGeom prst="rect">
            <a:avLst/>
          </a:prstGeom>
        </p:spPr>
      </p:pic>
      <p:sp>
        <p:nvSpPr>
          <p:cNvPr id="9" name="Footer Placeholder 4">
            <a:extLst>
              <a:ext uri="{FF2B5EF4-FFF2-40B4-BE49-F238E27FC236}">
                <a16:creationId xmlns:a16="http://schemas.microsoft.com/office/drawing/2014/main" id="{BDBF685F-30AF-0E1F-B62A-7B259291E02A}"/>
              </a:ext>
              <a:ext uri="{C183D7F6-B498-43B3-948B-1728B52AA6E4}">
                <adec:decorative xmlns:adec="http://schemas.microsoft.com/office/drawing/2017/decorative" val="1"/>
              </a:ext>
            </a:extLst>
          </p:cNvPr>
          <p:cNvSpPr>
            <a:spLocks noGrp="1"/>
          </p:cNvSpPr>
          <p:nvPr>
            <p:ph type="ftr" sz="quarter" idx="3"/>
          </p:nvPr>
        </p:nvSpPr>
        <p:spPr>
          <a:xfrm>
            <a:off x="3216441" y="6428232"/>
            <a:ext cx="8101263" cy="365125"/>
          </a:xfrm>
          <a:prstGeom prst="rect">
            <a:avLst/>
          </a:prstGeom>
        </p:spPr>
        <p:txBody>
          <a:bodyPr vert="horz" lIns="91440" tIns="45720" rIns="91440" bIns="45720" rtlCol="0" anchor="ctr"/>
          <a:lstStyle>
            <a:lvl1pPr algn="r">
              <a:defRPr sz="1000" b="0">
                <a:solidFill>
                  <a:schemeClr val="bg1"/>
                </a:solidFill>
              </a:defRPr>
            </a:lvl1pPr>
          </a:lstStyle>
          <a:p>
            <a:r>
              <a:rPr lang="en-US"/>
              <a:t>View &gt;&gt; Header and Footer &gt;&gt; Add Unit, Office, or Department Name</a:t>
            </a:r>
          </a:p>
        </p:txBody>
      </p:sp>
      <p:sp>
        <p:nvSpPr>
          <p:cNvPr id="10" name="Oval 9">
            <a:extLst>
              <a:ext uri="{FF2B5EF4-FFF2-40B4-BE49-F238E27FC236}">
                <a16:creationId xmlns:a16="http://schemas.microsoft.com/office/drawing/2014/main" id="{DCE7E3D7-2EA8-0CF0-71C9-A624F1F0ECAF}"/>
              </a:ext>
              <a:ext uri="{C183D7F6-B498-43B3-948B-1728B52AA6E4}">
                <adec:decorative xmlns:adec="http://schemas.microsoft.com/office/drawing/2017/decorative" val="1"/>
              </a:ext>
            </a:extLst>
          </p:cNvPr>
          <p:cNvSpPr/>
          <p:nvPr userDrawn="1"/>
        </p:nvSpPr>
        <p:spPr>
          <a:xfrm>
            <a:off x="11540912" y="6442110"/>
            <a:ext cx="308264" cy="308264"/>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8F01A046-1A40-4B24-AB2B-4DC37749277F}"/>
              </a:ext>
              <a:ext uri="{C183D7F6-B498-43B3-948B-1728B52AA6E4}">
                <adec:decorative xmlns:adec="http://schemas.microsoft.com/office/drawing/2017/decorative" val="1"/>
              </a:ext>
            </a:extLst>
          </p:cNvPr>
          <p:cNvSpPr txBox="1"/>
          <p:nvPr userDrawn="1"/>
        </p:nvSpPr>
        <p:spPr>
          <a:xfrm>
            <a:off x="11430692" y="6483096"/>
            <a:ext cx="528705" cy="246221"/>
          </a:xfrm>
          <a:prstGeom prst="rect">
            <a:avLst/>
          </a:prstGeom>
          <a:noFill/>
        </p:spPr>
        <p:txBody>
          <a:bodyPr wrap="square" rtlCol="0" anchor="ctr" anchorCtr="0">
            <a:spAutoFit/>
          </a:bodyPr>
          <a:lstStyle/>
          <a:p>
            <a:pPr algn="ctr"/>
            <a:fld id="{EBC9AC92-EC09-C846-AF8D-0ACA08F55242}" type="slidenum">
              <a:rPr lang="en-US" sz="1000" smtClean="0">
                <a:solidFill>
                  <a:schemeClr val="bg1"/>
                </a:solidFill>
                <a:latin typeface="+mn-lt"/>
                <a:ea typeface="Tahoma" panose="020B0604030504040204" pitchFamily="34" charset="0"/>
                <a:cs typeface="Tahoma" panose="020B0604030504040204" pitchFamily="34" charset="0"/>
              </a:rPr>
              <a:pPr algn="ctr"/>
              <a:t>‹#›</a:t>
            </a:fld>
            <a:endParaRPr lang="en-US" sz="1000">
              <a:solidFill>
                <a:schemeClr val="bg1"/>
              </a:solidFill>
              <a:latin typeface="+mn-lt"/>
              <a:ea typeface="Tahoma" panose="020B0604030504040204" pitchFamily="34" charset="0"/>
              <a:cs typeface="Tahoma" panose="020B0604030504040204" pitchFamily="34" charset="0"/>
            </a:endParaRPr>
          </a:p>
        </p:txBody>
      </p:sp>
      <p:cxnSp>
        <p:nvCxnSpPr>
          <p:cNvPr id="3" name="Straight Connector 2">
            <a:extLst>
              <a:ext uri="{FF2B5EF4-FFF2-40B4-BE49-F238E27FC236}">
                <a16:creationId xmlns:a16="http://schemas.microsoft.com/office/drawing/2014/main" id="{1D874D55-8044-4775-0153-1F1EB5B4999F}"/>
              </a:ext>
              <a:ext uri="{C183D7F6-B498-43B3-948B-1728B52AA6E4}">
                <adec:decorative xmlns:adec="http://schemas.microsoft.com/office/drawing/2017/decorative" val="1"/>
              </a:ext>
            </a:extLst>
          </p:cNvPr>
          <p:cNvCxnSpPr>
            <a:cxnSpLocks/>
          </p:cNvCxnSpPr>
          <p:nvPr userDrawn="1"/>
        </p:nvCxnSpPr>
        <p:spPr>
          <a:xfrm>
            <a:off x="6093822" y="1828726"/>
            <a:ext cx="0" cy="4032578"/>
          </a:xfrm>
          <a:prstGeom prst="line">
            <a:avLst/>
          </a:prstGeom>
          <a:ln w="22225" cap="rnd">
            <a:solidFill>
              <a:schemeClr val="accent1"/>
            </a:solidFill>
            <a:prstDash val="sysDot"/>
            <a:round/>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B27AA8E1-6A47-7DCF-8EDA-E9EE82D4D76A}"/>
              </a:ext>
              <a:ext uri="{C183D7F6-B498-43B3-948B-1728B52AA6E4}">
                <adec:decorative xmlns:adec="http://schemas.microsoft.com/office/drawing/2017/decorative" val="1"/>
              </a:ext>
            </a:extLst>
          </p:cNvPr>
          <p:cNvCxnSpPr>
            <a:cxnSpLocks/>
          </p:cNvCxnSpPr>
          <p:nvPr userDrawn="1"/>
        </p:nvCxnSpPr>
        <p:spPr>
          <a:xfrm>
            <a:off x="3291356" y="1837944"/>
            <a:ext cx="0" cy="4032578"/>
          </a:xfrm>
          <a:prstGeom prst="line">
            <a:avLst/>
          </a:prstGeom>
          <a:ln w="22225" cap="rnd">
            <a:solidFill>
              <a:schemeClr val="accent1"/>
            </a:solidFill>
            <a:prstDash val="sysDot"/>
            <a:round/>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BF99C2C3-A1CE-599B-763F-EA308B78E4B0}"/>
              </a:ext>
              <a:ext uri="{C183D7F6-B498-43B3-948B-1728B52AA6E4}">
                <adec:decorative xmlns:adec="http://schemas.microsoft.com/office/drawing/2017/decorative" val="1"/>
              </a:ext>
            </a:extLst>
          </p:cNvPr>
          <p:cNvCxnSpPr>
            <a:cxnSpLocks/>
          </p:cNvCxnSpPr>
          <p:nvPr userDrawn="1"/>
        </p:nvCxnSpPr>
        <p:spPr>
          <a:xfrm>
            <a:off x="8896289" y="1828726"/>
            <a:ext cx="0" cy="4032578"/>
          </a:xfrm>
          <a:prstGeom prst="line">
            <a:avLst/>
          </a:prstGeom>
          <a:ln w="22225" cap="rnd">
            <a:solidFill>
              <a:schemeClr val="accent1"/>
            </a:solidFill>
            <a:prstDash val="sysDot"/>
            <a:rou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4219222"/>
      </p:ext>
    </p:extLst>
  </p:cSld>
  <p:clrMapOvr>
    <a:masterClrMapping/>
  </p:clrMapOvr>
  <p:extLst>
    <p:ext uri="{DCECCB84-F9BA-43D5-87BE-67443E8EF086}">
      <p15:sldGuideLst xmlns:p15="http://schemas.microsoft.com/office/powerpoint/2012/main">
        <p15:guide id="2" pos="456">
          <p15:clr>
            <a:srgbClr val="FBAE40"/>
          </p15:clr>
        </p15:guide>
        <p15:guide id="3" pos="7224">
          <p15:clr>
            <a:srgbClr val="FBAE40"/>
          </p15:clr>
        </p15:guide>
        <p15:guide id="5" orient="horz" pos="552">
          <p15:clr>
            <a:srgbClr val="FBAE40"/>
          </p15:clr>
        </p15:guide>
        <p15:guide id="6" orient="horz" pos="3840">
          <p15:clr>
            <a:srgbClr val="FBAE40"/>
          </p15:clr>
        </p15:guide>
        <p15:guide id="7" orient="horz" pos="336">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Horizontal Rows with Photo">
    <p:spTree>
      <p:nvGrpSpPr>
        <p:cNvPr id="1" name=""/>
        <p:cNvGrpSpPr/>
        <p:nvPr/>
      </p:nvGrpSpPr>
      <p:grpSpPr>
        <a:xfrm>
          <a:off x="0" y="0"/>
          <a:ext cx="0" cy="0"/>
          <a:chOff x="0" y="0"/>
          <a:chExt cx="0" cy="0"/>
        </a:xfrm>
      </p:grpSpPr>
      <p:sp>
        <p:nvSpPr>
          <p:cNvPr id="19" name="Title 1">
            <a:extLst>
              <a:ext uri="{FF2B5EF4-FFF2-40B4-BE49-F238E27FC236}">
                <a16:creationId xmlns:a16="http://schemas.microsoft.com/office/drawing/2014/main" id="{F83F529D-C880-45A0-81D8-FD2CC04E07D8}"/>
              </a:ext>
            </a:extLst>
          </p:cNvPr>
          <p:cNvSpPr>
            <a:spLocks noGrp="1"/>
          </p:cNvSpPr>
          <p:nvPr>
            <p:ph type="title" hasCustomPrompt="1"/>
          </p:nvPr>
        </p:nvSpPr>
        <p:spPr>
          <a:xfrm>
            <a:off x="731520" y="548640"/>
            <a:ext cx="6272784" cy="576072"/>
          </a:xfrm>
        </p:spPr>
        <p:txBody>
          <a:bodyPr lIns="0" tIns="0" rIns="0" bIns="0" anchor="t" anchorCtr="0">
            <a:noAutofit/>
          </a:bodyPr>
          <a:lstStyle>
            <a:lvl1pPr>
              <a:defRPr>
                <a:latin typeface="+mj-lt"/>
                <a:ea typeface="Roboto" panose="02000000000000000000" pitchFamily="2" charset="0"/>
              </a:defRPr>
            </a:lvl1pPr>
          </a:lstStyle>
          <a:p>
            <a:r>
              <a:rPr lang="en-US" dirty="0"/>
              <a:t>Click to Edit Title</a:t>
            </a:r>
          </a:p>
        </p:txBody>
      </p:sp>
      <p:sp>
        <p:nvSpPr>
          <p:cNvPr id="6" name="Text Placeholder 3">
            <a:extLst>
              <a:ext uri="{FF2B5EF4-FFF2-40B4-BE49-F238E27FC236}">
                <a16:creationId xmlns:a16="http://schemas.microsoft.com/office/drawing/2014/main" id="{4B7E8DC1-2CC2-E42C-7576-06F661DDB59C}"/>
              </a:ext>
            </a:extLst>
          </p:cNvPr>
          <p:cNvSpPr>
            <a:spLocks noGrp="1"/>
          </p:cNvSpPr>
          <p:nvPr>
            <p:ph type="body" sz="half" idx="34" hasCustomPrompt="1"/>
          </p:nvPr>
        </p:nvSpPr>
        <p:spPr>
          <a:xfrm>
            <a:off x="731520" y="1143000"/>
            <a:ext cx="6274394" cy="415155"/>
          </a:xfrm>
        </p:spPr>
        <p:txBody>
          <a:bodyPr anchor="t" anchorCtr="0">
            <a:noAutofit/>
          </a:bodyPr>
          <a:lstStyle>
            <a:lvl1pPr marL="0" indent="0" algn="l">
              <a:buNone/>
              <a:defRPr sz="2000" cap="all" spc="200" baseline="0">
                <a:solidFill>
                  <a:schemeClr val="accent1"/>
                </a:solidFill>
              </a:defRPr>
            </a:lvl1pPr>
          </a:lstStyle>
          <a:p>
            <a:pPr lvl="0"/>
            <a:r>
              <a:rPr lang="en-US" dirty="0"/>
              <a:t>Click to edit RED Subhead</a:t>
            </a:r>
          </a:p>
        </p:txBody>
      </p:sp>
      <p:sp>
        <p:nvSpPr>
          <p:cNvPr id="22" name="Text Placeholder 3">
            <a:extLst>
              <a:ext uri="{FF2B5EF4-FFF2-40B4-BE49-F238E27FC236}">
                <a16:creationId xmlns:a16="http://schemas.microsoft.com/office/drawing/2014/main" id="{1F37FE90-1C2A-C81C-5BB5-54223BA0DEA0}"/>
              </a:ext>
            </a:extLst>
          </p:cNvPr>
          <p:cNvSpPr>
            <a:spLocks noGrp="1"/>
          </p:cNvSpPr>
          <p:nvPr>
            <p:ph type="body" sz="half" idx="36" hasCustomPrompt="1"/>
          </p:nvPr>
        </p:nvSpPr>
        <p:spPr>
          <a:xfrm>
            <a:off x="732349" y="1837944"/>
            <a:ext cx="6271954" cy="341194"/>
          </a:xfrm>
        </p:spPr>
        <p:txBody>
          <a:bodyPr>
            <a:noAutofit/>
          </a:bodyPr>
          <a:lstStyle>
            <a:lvl1pPr marL="0" indent="0">
              <a:buNone/>
              <a:defRPr sz="1800" b="1"/>
            </a:lvl1pPr>
          </a:lstStyle>
          <a:p>
            <a:pPr lvl="0"/>
            <a:r>
              <a:rPr lang="en-US" dirty="0"/>
              <a:t>Click to edit column header</a:t>
            </a:r>
          </a:p>
        </p:txBody>
      </p:sp>
      <p:sp>
        <p:nvSpPr>
          <p:cNvPr id="21" name="Text Placeholder 3">
            <a:extLst>
              <a:ext uri="{FF2B5EF4-FFF2-40B4-BE49-F238E27FC236}">
                <a16:creationId xmlns:a16="http://schemas.microsoft.com/office/drawing/2014/main" id="{4C93C120-2AD6-BEB1-CDDB-A047A92DF036}"/>
              </a:ext>
            </a:extLst>
          </p:cNvPr>
          <p:cNvSpPr>
            <a:spLocks noGrp="1"/>
          </p:cNvSpPr>
          <p:nvPr>
            <p:ph type="body" sz="half" idx="35" hasCustomPrompt="1"/>
          </p:nvPr>
        </p:nvSpPr>
        <p:spPr>
          <a:xfrm>
            <a:off x="732350" y="2186032"/>
            <a:ext cx="6271954" cy="804209"/>
          </a:xfrm>
        </p:spPr>
        <p:txBody>
          <a:bodyPr>
            <a:noAutofit/>
          </a:bodyPr>
          <a:lstStyle>
            <a:lvl1pPr marL="0" indent="0">
              <a:buNone/>
              <a:defRPr sz="1600"/>
            </a:lvl1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dirty="0"/>
              <a:t>Click to edit text</a:t>
            </a:r>
          </a:p>
        </p:txBody>
      </p:sp>
      <p:cxnSp>
        <p:nvCxnSpPr>
          <p:cNvPr id="27" name="Straight Connector 26">
            <a:extLst>
              <a:ext uri="{FF2B5EF4-FFF2-40B4-BE49-F238E27FC236}">
                <a16:creationId xmlns:a16="http://schemas.microsoft.com/office/drawing/2014/main" id="{AC77B9F9-644B-7B50-8B02-28B1F46DD8F0}"/>
              </a:ext>
              <a:ext uri="{C183D7F6-B498-43B3-948B-1728B52AA6E4}">
                <adec:decorative xmlns:adec="http://schemas.microsoft.com/office/drawing/2017/decorative" val="1"/>
              </a:ext>
            </a:extLst>
          </p:cNvPr>
          <p:cNvCxnSpPr>
            <a:cxnSpLocks/>
          </p:cNvCxnSpPr>
          <p:nvPr userDrawn="1"/>
        </p:nvCxnSpPr>
        <p:spPr>
          <a:xfrm>
            <a:off x="731520" y="3146611"/>
            <a:ext cx="6272783" cy="0"/>
          </a:xfrm>
          <a:prstGeom prst="line">
            <a:avLst/>
          </a:prstGeom>
          <a:ln w="22225" cap="rnd">
            <a:prstDash val="sysDot"/>
            <a:round/>
          </a:ln>
        </p:spPr>
        <p:style>
          <a:lnRef idx="1">
            <a:schemeClr val="accent1"/>
          </a:lnRef>
          <a:fillRef idx="0">
            <a:schemeClr val="accent1"/>
          </a:fillRef>
          <a:effectRef idx="0">
            <a:schemeClr val="accent1"/>
          </a:effectRef>
          <a:fontRef idx="minor">
            <a:schemeClr val="tx1"/>
          </a:fontRef>
        </p:style>
      </p:cxnSp>
      <p:sp>
        <p:nvSpPr>
          <p:cNvPr id="30" name="Text Placeholder 3">
            <a:extLst>
              <a:ext uri="{FF2B5EF4-FFF2-40B4-BE49-F238E27FC236}">
                <a16:creationId xmlns:a16="http://schemas.microsoft.com/office/drawing/2014/main" id="{07154D42-1DDF-6BC4-BCC7-F50D42EC96D2}"/>
              </a:ext>
            </a:extLst>
          </p:cNvPr>
          <p:cNvSpPr>
            <a:spLocks noGrp="1"/>
          </p:cNvSpPr>
          <p:nvPr>
            <p:ph type="body" sz="half" idx="38" hasCustomPrompt="1"/>
          </p:nvPr>
        </p:nvSpPr>
        <p:spPr>
          <a:xfrm>
            <a:off x="732349" y="3327780"/>
            <a:ext cx="6271954" cy="341194"/>
          </a:xfrm>
        </p:spPr>
        <p:txBody>
          <a:bodyPr>
            <a:noAutofit/>
          </a:bodyPr>
          <a:lstStyle>
            <a:lvl1pPr marL="0" indent="0">
              <a:buNone/>
              <a:defRPr sz="1800" b="1"/>
            </a:lvl1pPr>
          </a:lstStyle>
          <a:p>
            <a:pPr lvl="0"/>
            <a:r>
              <a:rPr lang="en-US" dirty="0"/>
              <a:t>Click to edit column header</a:t>
            </a:r>
          </a:p>
        </p:txBody>
      </p:sp>
      <p:sp>
        <p:nvSpPr>
          <p:cNvPr id="29" name="Text Placeholder 3">
            <a:extLst>
              <a:ext uri="{FF2B5EF4-FFF2-40B4-BE49-F238E27FC236}">
                <a16:creationId xmlns:a16="http://schemas.microsoft.com/office/drawing/2014/main" id="{4716A5CB-83E4-AD01-D416-914E2CF6947F}"/>
              </a:ext>
            </a:extLst>
          </p:cNvPr>
          <p:cNvSpPr>
            <a:spLocks noGrp="1"/>
          </p:cNvSpPr>
          <p:nvPr>
            <p:ph type="body" sz="half" idx="37" hasCustomPrompt="1"/>
          </p:nvPr>
        </p:nvSpPr>
        <p:spPr>
          <a:xfrm>
            <a:off x="732350" y="3675868"/>
            <a:ext cx="6271954" cy="804209"/>
          </a:xfrm>
        </p:spPr>
        <p:txBody>
          <a:bodyPr>
            <a:noAutofit/>
          </a:bodyPr>
          <a:lstStyle>
            <a:lvl1pPr marL="0" indent="0">
              <a:buNone/>
              <a:defRPr sz="1600"/>
            </a:lvl1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dirty="0"/>
              <a:t>Click to edit text</a:t>
            </a:r>
          </a:p>
        </p:txBody>
      </p:sp>
      <p:cxnSp>
        <p:nvCxnSpPr>
          <p:cNvPr id="31" name="Straight Connector 30">
            <a:extLst>
              <a:ext uri="{FF2B5EF4-FFF2-40B4-BE49-F238E27FC236}">
                <a16:creationId xmlns:a16="http://schemas.microsoft.com/office/drawing/2014/main" id="{D662EF85-4A6C-F40A-B93D-ECB889AF7FCC}"/>
              </a:ext>
              <a:ext uri="{C183D7F6-B498-43B3-948B-1728B52AA6E4}">
                <adec:decorative xmlns:adec="http://schemas.microsoft.com/office/drawing/2017/decorative" val="1"/>
              </a:ext>
            </a:extLst>
          </p:cNvPr>
          <p:cNvCxnSpPr>
            <a:cxnSpLocks/>
          </p:cNvCxnSpPr>
          <p:nvPr userDrawn="1"/>
        </p:nvCxnSpPr>
        <p:spPr>
          <a:xfrm>
            <a:off x="731520" y="4636447"/>
            <a:ext cx="6272783" cy="0"/>
          </a:xfrm>
          <a:prstGeom prst="line">
            <a:avLst/>
          </a:prstGeom>
          <a:ln w="22225" cap="rnd">
            <a:prstDash val="sysDot"/>
            <a:round/>
          </a:ln>
        </p:spPr>
        <p:style>
          <a:lnRef idx="1">
            <a:schemeClr val="accent1"/>
          </a:lnRef>
          <a:fillRef idx="0">
            <a:schemeClr val="accent1"/>
          </a:fillRef>
          <a:effectRef idx="0">
            <a:schemeClr val="accent1"/>
          </a:effectRef>
          <a:fontRef idx="minor">
            <a:schemeClr val="tx1"/>
          </a:fontRef>
        </p:style>
      </p:cxnSp>
      <p:sp>
        <p:nvSpPr>
          <p:cNvPr id="38" name="Text Placeholder 3">
            <a:extLst>
              <a:ext uri="{FF2B5EF4-FFF2-40B4-BE49-F238E27FC236}">
                <a16:creationId xmlns:a16="http://schemas.microsoft.com/office/drawing/2014/main" id="{05CD0DF1-4B19-A3FD-158C-1CF9175ECA18}"/>
              </a:ext>
            </a:extLst>
          </p:cNvPr>
          <p:cNvSpPr>
            <a:spLocks noGrp="1"/>
          </p:cNvSpPr>
          <p:nvPr>
            <p:ph type="body" sz="half" idx="40" hasCustomPrompt="1"/>
          </p:nvPr>
        </p:nvSpPr>
        <p:spPr>
          <a:xfrm>
            <a:off x="732349" y="4817615"/>
            <a:ext cx="6271954" cy="341194"/>
          </a:xfrm>
        </p:spPr>
        <p:txBody>
          <a:bodyPr>
            <a:noAutofit/>
          </a:bodyPr>
          <a:lstStyle>
            <a:lvl1pPr marL="0" indent="0">
              <a:buNone/>
              <a:defRPr sz="1800" b="1"/>
            </a:lvl1pPr>
          </a:lstStyle>
          <a:p>
            <a:pPr lvl="0"/>
            <a:r>
              <a:rPr lang="en-US" dirty="0"/>
              <a:t>Click to edit column header</a:t>
            </a:r>
          </a:p>
        </p:txBody>
      </p:sp>
      <p:sp>
        <p:nvSpPr>
          <p:cNvPr id="34" name="Text Placeholder 3">
            <a:extLst>
              <a:ext uri="{FF2B5EF4-FFF2-40B4-BE49-F238E27FC236}">
                <a16:creationId xmlns:a16="http://schemas.microsoft.com/office/drawing/2014/main" id="{EE1C0FF2-D968-95D9-35BC-18B3657A27D8}"/>
              </a:ext>
            </a:extLst>
          </p:cNvPr>
          <p:cNvSpPr>
            <a:spLocks noGrp="1"/>
          </p:cNvSpPr>
          <p:nvPr>
            <p:ph type="body" sz="half" idx="39" hasCustomPrompt="1"/>
          </p:nvPr>
        </p:nvSpPr>
        <p:spPr>
          <a:xfrm>
            <a:off x="732350" y="5165703"/>
            <a:ext cx="6271954" cy="804209"/>
          </a:xfrm>
        </p:spPr>
        <p:txBody>
          <a:bodyPr>
            <a:noAutofit/>
          </a:bodyPr>
          <a:lstStyle>
            <a:lvl1pPr marL="0" indent="0">
              <a:buNone/>
              <a:defRPr sz="1600"/>
            </a:lvl1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dirty="0"/>
              <a:t>Click to edit text</a:t>
            </a:r>
          </a:p>
        </p:txBody>
      </p:sp>
      <p:sp>
        <p:nvSpPr>
          <p:cNvPr id="13" name="Picture Placeholder 4">
            <a:extLst>
              <a:ext uri="{FF2B5EF4-FFF2-40B4-BE49-F238E27FC236}">
                <a16:creationId xmlns:a16="http://schemas.microsoft.com/office/drawing/2014/main" id="{BAFC3B57-A068-76B9-1AA3-779F6751351D}"/>
              </a:ext>
            </a:extLst>
          </p:cNvPr>
          <p:cNvSpPr>
            <a:spLocks noGrp="1"/>
          </p:cNvSpPr>
          <p:nvPr>
            <p:ph type="pic" sz="quarter" idx="15"/>
          </p:nvPr>
        </p:nvSpPr>
        <p:spPr>
          <a:xfrm>
            <a:off x="7418832" y="2"/>
            <a:ext cx="4773168" cy="6331274"/>
          </a:xfrm>
          <a:prstGeom prst="rect">
            <a:avLst/>
          </a:prstGeom>
          <a:solidFill>
            <a:schemeClr val="bg2">
              <a:lumMod val="40000"/>
              <a:lumOff val="60000"/>
            </a:schemeClr>
          </a:solidFill>
        </p:spPr>
        <p:txBody>
          <a:bodyPr anchor="ctr" anchorCtr="0">
            <a:normAutofit/>
          </a:bodyPr>
          <a:lstStyle>
            <a:lvl1pPr marL="0" indent="0" algn="ctr">
              <a:buNone/>
              <a:defRPr sz="2000" b="0" i="0">
                <a:solidFill>
                  <a:schemeClr val="accent2"/>
                </a:solidFill>
                <a:latin typeface="+mn-lt"/>
              </a:defRPr>
            </a:lvl1pPr>
          </a:lstStyle>
          <a:p>
            <a:r>
              <a:rPr lang="en-US"/>
              <a:t>Click icon to add picture</a:t>
            </a:r>
          </a:p>
        </p:txBody>
      </p:sp>
      <p:sp>
        <p:nvSpPr>
          <p:cNvPr id="2" name="Rectangle 1">
            <a:extLst>
              <a:ext uri="{FF2B5EF4-FFF2-40B4-BE49-F238E27FC236}">
                <a16:creationId xmlns:a16="http://schemas.microsoft.com/office/drawing/2014/main" id="{7FF47662-F51D-3FB7-3D4C-438443E1A7B2}"/>
              </a:ext>
              <a:ext uri="{C183D7F6-B498-43B3-948B-1728B52AA6E4}">
                <adec:decorative xmlns:adec="http://schemas.microsoft.com/office/drawing/2017/decorative" val="1"/>
              </a:ext>
            </a:extLst>
          </p:cNvPr>
          <p:cNvSpPr/>
          <p:nvPr userDrawn="1"/>
        </p:nvSpPr>
        <p:spPr>
          <a:xfrm>
            <a:off x="0" y="6334484"/>
            <a:ext cx="12192000" cy="523516"/>
          </a:xfrm>
          <a:prstGeom prst="rect">
            <a:avLst/>
          </a:prstGeom>
          <a:solidFill>
            <a:srgbClr val="CC00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pic>
        <p:nvPicPr>
          <p:cNvPr id="3" name="Picture 2">
            <a:extLst>
              <a:ext uri="{FF2B5EF4-FFF2-40B4-BE49-F238E27FC236}">
                <a16:creationId xmlns:a16="http://schemas.microsoft.com/office/drawing/2014/main" id="{A70F8DF8-AF2D-A50B-CC46-4940D2A694EE}"/>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31520" y="6427078"/>
            <a:ext cx="1141293" cy="338328"/>
          </a:xfrm>
          <a:prstGeom prst="rect">
            <a:avLst/>
          </a:prstGeom>
        </p:spPr>
      </p:pic>
      <p:sp>
        <p:nvSpPr>
          <p:cNvPr id="4" name="Oval 3">
            <a:extLst>
              <a:ext uri="{FF2B5EF4-FFF2-40B4-BE49-F238E27FC236}">
                <a16:creationId xmlns:a16="http://schemas.microsoft.com/office/drawing/2014/main" id="{692FE510-71D5-43F1-0639-9FB09D43F5B8}"/>
              </a:ext>
              <a:ext uri="{C183D7F6-B498-43B3-948B-1728B52AA6E4}">
                <adec:decorative xmlns:adec="http://schemas.microsoft.com/office/drawing/2017/decorative" val="1"/>
              </a:ext>
            </a:extLst>
          </p:cNvPr>
          <p:cNvSpPr/>
          <p:nvPr userDrawn="1"/>
        </p:nvSpPr>
        <p:spPr>
          <a:xfrm>
            <a:off x="11540912" y="6445164"/>
            <a:ext cx="308264" cy="308264"/>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ABACEA15-5A64-BE44-3017-0B5D0221DD98}"/>
              </a:ext>
              <a:ext uri="{C183D7F6-B498-43B3-948B-1728B52AA6E4}">
                <adec:decorative xmlns:adec="http://schemas.microsoft.com/office/drawing/2017/decorative" val="1"/>
              </a:ext>
            </a:extLst>
          </p:cNvPr>
          <p:cNvSpPr txBox="1"/>
          <p:nvPr userDrawn="1"/>
        </p:nvSpPr>
        <p:spPr>
          <a:xfrm>
            <a:off x="11430692" y="6483096"/>
            <a:ext cx="528705" cy="246221"/>
          </a:xfrm>
          <a:prstGeom prst="rect">
            <a:avLst/>
          </a:prstGeom>
          <a:noFill/>
        </p:spPr>
        <p:txBody>
          <a:bodyPr wrap="square" rtlCol="0" anchor="ctr" anchorCtr="0">
            <a:spAutoFit/>
          </a:bodyPr>
          <a:lstStyle/>
          <a:p>
            <a:pPr algn="ctr"/>
            <a:fld id="{EBC9AC92-EC09-C846-AF8D-0ACA08F55242}" type="slidenum">
              <a:rPr lang="en-US" sz="1000" smtClean="0">
                <a:solidFill>
                  <a:schemeClr val="bg1"/>
                </a:solidFill>
                <a:latin typeface="+mn-lt"/>
                <a:ea typeface="Tahoma" panose="020B0604030504040204" pitchFamily="34" charset="0"/>
                <a:cs typeface="Tahoma" panose="020B0604030504040204" pitchFamily="34" charset="0"/>
              </a:rPr>
              <a:pPr algn="ctr"/>
              <a:t>‹#›</a:t>
            </a:fld>
            <a:endParaRPr lang="en-US" sz="1000">
              <a:solidFill>
                <a:schemeClr val="bg1"/>
              </a:solidFill>
              <a:latin typeface="+mn-lt"/>
              <a:ea typeface="Tahoma" panose="020B0604030504040204" pitchFamily="34" charset="0"/>
              <a:cs typeface="Tahoma" panose="020B0604030504040204" pitchFamily="34" charset="0"/>
            </a:endParaRPr>
          </a:p>
        </p:txBody>
      </p:sp>
      <p:sp>
        <p:nvSpPr>
          <p:cNvPr id="8" name="Footer Placeholder 4">
            <a:extLst>
              <a:ext uri="{FF2B5EF4-FFF2-40B4-BE49-F238E27FC236}">
                <a16:creationId xmlns:a16="http://schemas.microsoft.com/office/drawing/2014/main" id="{F8C7ACD0-394F-A2C3-339A-84C21501467B}"/>
              </a:ext>
              <a:ext uri="{C183D7F6-B498-43B3-948B-1728B52AA6E4}">
                <adec:decorative xmlns:adec="http://schemas.microsoft.com/office/drawing/2017/decorative" val="1"/>
              </a:ext>
            </a:extLst>
          </p:cNvPr>
          <p:cNvSpPr>
            <a:spLocks noGrp="1"/>
          </p:cNvSpPr>
          <p:nvPr>
            <p:ph type="ftr" sz="quarter" idx="3"/>
          </p:nvPr>
        </p:nvSpPr>
        <p:spPr>
          <a:xfrm>
            <a:off x="3216441" y="6428232"/>
            <a:ext cx="8101263" cy="365125"/>
          </a:xfrm>
          <a:prstGeom prst="rect">
            <a:avLst/>
          </a:prstGeom>
        </p:spPr>
        <p:txBody>
          <a:bodyPr vert="horz" lIns="91440" tIns="45720" rIns="91440" bIns="45720" rtlCol="0" anchor="ctr"/>
          <a:lstStyle>
            <a:lvl1pPr algn="r">
              <a:defRPr sz="1000" b="0">
                <a:solidFill>
                  <a:schemeClr val="bg1"/>
                </a:solidFill>
              </a:defRPr>
            </a:lvl1pPr>
          </a:lstStyle>
          <a:p>
            <a:r>
              <a:rPr lang="en-US"/>
              <a:t>View &gt;&gt; Header and Footer &gt;&gt; Add Unit, Office, or Department Name</a:t>
            </a:r>
          </a:p>
        </p:txBody>
      </p:sp>
    </p:spTree>
    <p:extLst>
      <p:ext uri="{BB962C8B-B14F-4D97-AF65-F5344CB8AC3E}">
        <p14:creationId xmlns:p14="http://schemas.microsoft.com/office/powerpoint/2010/main" val="2609717572"/>
      </p:ext>
    </p:extLst>
  </p:cSld>
  <p:clrMapOvr>
    <a:masterClrMapping/>
  </p:clrMapOvr>
  <p:extLst>
    <p:ext uri="{DCECCB84-F9BA-43D5-87BE-67443E8EF086}">
      <p15:sldGuideLst xmlns:p15="http://schemas.microsoft.com/office/powerpoint/2012/main">
        <p15:guide id="2" pos="456">
          <p15:clr>
            <a:srgbClr val="FBAE40"/>
          </p15:clr>
        </p15:guide>
        <p15:guide id="3" pos="4416">
          <p15:clr>
            <a:srgbClr val="FBAE40"/>
          </p15:clr>
        </p15:guide>
        <p15:guide id="5" orient="horz" pos="912">
          <p15:clr>
            <a:srgbClr val="FBAE40"/>
          </p15:clr>
        </p15:guide>
        <p15:guide id="6" orient="horz" pos="3840">
          <p15:clr>
            <a:srgbClr val="FBAE40"/>
          </p15:clr>
        </p15:guide>
        <p15:guide id="7" orient="horz" pos="336">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Four Sections">
    <p:spTree>
      <p:nvGrpSpPr>
        <p:cNvPr id="1" name=""/>
        <p:cNvGrpSpPr/>
        <p:nvPr/>
      </p:nvGrpSpPr>
      <p:grpSpPr>
        <a:xfrm>
          <a:off x="0" y="0"/>
          <a:ext cx="0" cy="0"/>
          <a:chOff x="0" y="0"/>
          <a:chExt cx="0" cy="0"/>
        </a:xfrm>
      </p:grpSpPr>
      <p:sp>
        <p:nvSpPr>
          <p:cNvPr id="29" name="Title 1">
            <a:extLst>
              <a:ext uri="{FF2B5EF4-FFF2-40B4-BE49-F238E27FC236}">
                <a16:creationId xmlns:a16="http://schemas.microsoft.com/office/drawing/2014/main" id="{F947D672-DDE7-4F36-B79C-4245C5D115ED}"/>
              </a:ext>
            </a:extLst>
          </p:cNvPr>
          <p:cNvSpPr>
            <a:spLocks noGrp="1"/>
          </p:cNvSpPr>
          <p:nvPr>
            <p:ph type="title" hasCustomPrompt="1"/>
          </p:nvPr>
        </p:nvSpPr>
        <p:spPr>
          <a:xfrm>
            <a:off x="731521" y="548640"/>
            <a:ext cx="10748858" cy="576072"/>
          </a:xfrm>
        </p:spPr>
        <p:txBody>
          <a:bodyPr lIns="0" tIns="0" rIns="0" bIns="0" anchor="t" anchorCtr="0">
            <a:noAutofit/>
          </a:bodyPr>
          <a:lstStyle>
            <a:lvl1pPr>
              <a:defRPr>
                <a:latin typeface="+mj-lt"/>
                <a:ea typeface="Roboto" panose="02000000000000000000" pitchFamily="2" charset="0"/>
              </a:defRPr>
            </a:lvl1pPr>
          </a:lstStyle>
          <a:p>
            <a:r>
              <a:rPr lang="en-US" dirty="0"/>
              <a:t>Click to Edit Title</a:t>
            </a:r>
          </a:p>
        </p:txBody>
      </p:sp>
      <p:sp>
        <p:nvSpPr>
          <p:cNvPr id="2" name="Text Placeholder 3">
            <a:extLst>
              <a:ext uri="{FF2B5EF4-FFF2-40B4-BE49-F238E27FC236}">
                <a16:creationId xmlns:a16="http://schemas.microsoft.com/office/drawing/2014/main" id="{EA704029-4418-34B4-985B-57039DCEA0A0}"/>
              </a:ext>
            </a:extLst>
          </p:cNvPr>
          <p:cNvSpPr>
            <a:spLocks noGrp="1"/>
          </p:cNvSpPr>
          <p:nvPr>
            <p:ph type="body" sz="half" idx="34" hasCustomPrompt="1"/>
          </p:nvPr>
        </p:nvSpPr>
        <p:spPr>
          <a:xfrm>
            <a:off x="731519" y="1143000"/>
            <a:ext cx="10748859" cy="415155"/>
          </a:xfrm>
        </p:spPr>
        <p:txBody>
          <a:bodyPr anchor="t" anchorCtr="0">
            <a:noAutofit/>
          </a:bodyPr>
          <a:lstStyle>
            <a:lvl1pPr marL="0" indent="0" algn="l">
              <a:buNone/>
              <a:defRPr sz="2000" cap="all" spc="200" baseline="0">
                <a:solidFill>
                  <a:schemeClr val="accent1"/>
                </a:solidFill>
              </a:defRPr>
            </a:lvl1pPr>
          </a:lstStyle>
          <a:p>
            <a:pPr lvl="0"/>
            <a:r>
              <a:rPr lang="en-US" dirty="0"/>
              <a:t>Click to edit RED Subhead</a:t>
            </a:r>
          </a:p>
        </p:txBody>
      </p:sp>
      <p:sp>
        <p:nvSpPr>
          <p:cNvPr id="4" name="Text Placeholder 3">
            <a:extLst>
              <a:ext uri="{FF2B5EF4-FFF2-40B4-BE49-F238E27FC236}">
                <a16:creationId xmlns:a16="http://schemas.microsoft.com/office/drawing/2014/main" id="{1B0FE7FA-F8EB-5DB7-DE80-E129BA1A67F9}"/>
              </a:ext>
            </a:extLst>
          </p:cNvPr>
          <p:cNvSpPr>
            <a:spLocks noGrp="1"/>
          </p:cNvSpPr>
          <p:nvPr>
            <p:ph type="body" sz="half" idx="36" hasCustomPrompt="1"/>
          </p:nvPr>
        </p:nvSpPr>
        <p:spPr>
          <a:xfrm>
            <a:off x="732349" y="1837944"/>
            <a:ext cx="4881646" cy="341194"/>
          </a:xfrm>
        </p:spPr>
        <p:txBody>
          <a:bodyPr>
            <a:noAutofit/>
          </a:bodyPr>
          <a:lstStyle>
            <a:lvl1pPr marL="0" indent="0">
              <a:buNone/>
              <a:defRPr sz="1800" b="1"/>
            </a:lvl1pPr>
          </a:lstStyle>
          <a:p>
            <a:pPr lvl="0"/>
            <a:r>
              <a:rPr lang="en-US" dirty="0"/>
              <a:t>Click to edit column header</a:t>
            </a:r>
          </a:p>
        </p:txBody>
      </p:sp>
      <p:sp>
        <p:nvSpPr>
          <p:cNvPr id="3" name="Text Placeholder 3">
            <a:extLst>
              <a:ext uri="{FF2B5EF4-FFF2-40B4-BE49-F238E27FC236}">
                <a16:creationId xmlns:a16="http://schemas.microsoft.com/office/drawing/2014/main" id="{7F9FFD73-A3A0-A922-5096-A617B44ABED3}"/>
              </a:ext>
            </a:extLst>
          </p:cNvPr>
          <p:cNvSpPr>
            <a:spLocks noGrp="1"/>
          </p:cNvSpPr>
          <p:nvPr>
            <p:ph type="body" sz="half" idx="35" hasCustomPrompt="1"/>
          </p:nvPr>
        </p:nvSpPr>
        <p:spPr>
          <a:xfrm>
            <a:off x="732349" y="2186031"/>
            <a:ext cx="4882896" cy="1340223"/>
          </a:xfrm>
        </p:spPr>
        <p:txBody>
          <a:bodyPr>
            <a:noAutofit/>
          </a:bodyPr>
          <a:lstStyle>
            <a:lvl1pPr marL="0" indent="0">
              <a:buNone/>
              <a:defRPr sz="1600"/>
            </a:lvl1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dirty="0"/>
              <a:t>Click to edit text</a:t>
            </a:r>
          </a:p>
        </p:txBody>
      </p:sp>
      <p:sp>
        <p:nvSpPr>
          <p:cNvPr id="27" name="Text Placeholder 3">
            <a:extLst>
              <a:ext uri="{FF2B5EF4-FFF2-40B4-BE49-F238E27FC236}">
                <a16:creationId xmlns:a16="http://schemas.microsoft.com/office/drawing/2014/main" id="{EAAD5916-F7D0-DE42-EFA8-1F405C2C3D56}"/>
              </a:ext>
            </a:extLst>
          </p:cNvPr>
          <p:cNvSpPr>
            <a:spLocks noGrp="1"/>
          </p:cNvSpPr>
          <p:nvPr>
            <p:ph type="body" sz="half" idx="40" hasCustomPrompt="1"/>
          </p:nvPr>
        </p:nvSpPr>
        <p:spPr>
          <a:xfrm>
            <a:off x="6577586" y="1826855"/>
            <a:ext cx="4881646" cy="341194"/>
          </a:xfrm>
        </p:spPr>
        <p:txBody>
          <a:bodyPr>
            <a:noAutofit/>
          </a:bodyPr>
          <a:lstStyle>
            <a:lvl1pPr marL="0" indent="0">
              <a:buNone/>
              <a:defRPr sz="1800" b="1"/>
            </a:lvl1pPr>
          </a:lstStyle>
          <a:p>
            <a:pPr lvl="0"/>
            <a:r>
              <a:rPr lang="en-US" dirty="0"/>
              <a:t>Click to edit column header</a:t>
            </a:r>
          </a:p>
        </p:txBody>
      </p:sp>
      <p:sp>
        <p:nvSpPr>
          <p:cNvPr id="21" name="Text Placeholder 3">
            <a:extLst>
              <a:ext uri="{FF2B5EF4-FFF2-40B4-BE49-F238E27FC236}">
                <a16:creationId xmlns:a16="http://schemas.microsoft.com/office/drawing/2014/main" id="{18347A5C-0F8F-995B-56DF-494256619998}"/>
              </a:ext>
            </a:extLst>
          </p:cNvPr>
          <p:cNvSpPr>
            <a:spLocks noGrp="1"/>
          </p:cNvSpPr>
          <p:nvPr>
            <p:ph type="body" sz="half" idx="39" hasCustomPrompt="1"/>
          </p:nvPr>
        </p:nvSpPr>
        <p:spPr>
          <a:xfrm>
            <a:off x="6577586" y="2174942"/>
            <a:ext cx="4882896" cy="1340223"/>
          </a:xfrm>
        </p:spPr>
        <p:txBody>
          <a:bodyPr>
            <a:noAutofit/>
          </a:bodyPr>
          <a:lstStyle>
            <a:lvl1pPr marL="0" indent="0">
              <a:buNone/>
              <a:defRPr sz="1600"/>
            </a:lvl1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dirty="0"/>
              <a:t>Click to edit text</a:t>
            </a:r>
          </a:p>
        </p:txBody>
      </p:sp>
      <p:sp>
        <p:nvSpPr>
          <p:cNvPr id="18" name="Text Placeholder 3">
            <a:extLst>
              <a:ext uri="{FF2B5EF4-FFF2-40B4-BE49-F238E27FC236}">
                <a16:creationId xmlns:a16="http://schemas.microsoft.com/office/drawing/2014/main" id="{53AE1694-D43C-DB8E-42E5-0A2DA38E640E}"/>
              </a:ext>
            </a:extLst>
          </p:cNvPr>
          <p:cNvSpPr>
            <a:spLocks noGrp="1"/>
          </p:cNvSpPr>
          <p:nvPr>
            <p:ph type="body" sz="half" idx="38" hasCustomPrompt="1"/>
          </p:nvPr>
        </p:nvSpPr>
        <p:spPr>
          <a:xfrm>
            <a:off x="731519" y="4213673"/>
            <a:ext cx="4881646" cy="341194"/>
          </a:xfrm>
        </p:spPr>
        <p:txBody>
          <a:bodyPr>
            <a:noAutofit/>
          </a:bodyPr>
          <a:lstStyle>
            <a:lvl1pPr marL="0" indent="0">
              <a:buNone/>
              <a:defRPr sz="1800" b="1"/>
            </a:lvl1pPr>
          </a:lstStyle>
          <a:p>
            <a:pPr lvl="0"/>
            <a:r>
              <a:rPr lang="en-US" dirty="0"/>
              <a:t>Click to edit column header</a:t>
            </a:r>
          </a:p>
        </p:txBody>
      </p:sp>
      <p:sp>
        <p:nvSpPr>
          <p:cNvPr id="17" name="Text Placeholder 3">
            <a:extLst>
              <a:ext uri="{FF2B5EF4-FFF2-40B4-BE49-F238E27FC236}">
                <a16:creationId xmlns:a16="http://schemas.microsoft.com/office/drawing/2014/main" id="{B749801A-3BCC-FBA2-45D6-5584F1E647DC}"/>
              </a:ext>
            </a:extLst>
          </p:cNvPr>
          <p:cNvSpPr>
            <a:spLocks noGrp="1"/>
          </p:cNvSpPr>
          <p:nvPr>
            <p:ph type="body" sz="half" idx="37" hasCustomPrompt="1"/>
          </p:nvPr>
        </p:nvSpPr>
        <p:spPr>
          <a:xfrm>
            <a:off x="731519" y="4561760"/>
            <a:ext cx="4882896" cy="1344168"/>
          </a:xfrm>
        </p:spPr>
        <p:txBody>
          <a:bodyPr>
            <a:noAutofit/>
          </a:bodyPr>
          <a:lstStyle>
            <a:lvl1pPr marL="0" indent="0">
              <a:buNone/>
              <a:defRPr sz="1600"/>
            </a:lvl1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dirty="0"/>
              <a:t>Click to edit text</a:t>
            </a:r>
          </a:p>
        </p:txBody>
      </p:sp>
      <p:sp>
        <p:nvSpPr>
          <p:cNvPr id="30" name="Text Placeholder 3">
            <a:extLst>
              <a:ext uri="{FF2B5EF4-FFF2-40B4-BE49-F238E27FC236}">
                <a16:creationId xmlns:a16="http://schemas.microsoft.com/office/drawing/2014/main" id="{DE943CA9-4B3A-9AC6-99B7-57CF9141D6A9}"/>
              </a:ext>
            </a:extLst>
          </p:cNvPr>
          <p:cNvSpPr>
            <a:spLocks noGrp="1"/>
          </p:cNvSpPr>
          <p:nvPr>
            <p:ph type="body" sz="half" idx="42" hasCustomPrompt="1"/>
          </p:nvPr>
        </p:nvSpPr>
        <p:spPr>
          <a:xfrm>
            <a:off x="6576756" y="4202584"/>
            <a:ext cx="4881646" cy="341194"/>
          </a:xfrm>
        </p:spPr>
        <p:txBody>
          <a:bodyPr>
            <a:noAutofit/>
          </a:bodyPr>
          <a:lstStyle>
            <a:lvl1pPr marL="0" indent="0">
              <a:buNone/>
              <a:defRPr sz="1800" b="1"/>
            </a:lvl1pPr>
          </a:lstStyle>
          <a:p>
            <a:pPr lvl="0"/>
            <a:r>
              <a:rPr lang="en-US" dirty="0"/>
              <a:t>Click to edit column header</a:t>
            </a:r>
          </a:p>
        </p:txBody>
      </p:sp>
      <p:sp>
        <p:nvSpPr>
          <p:cNvPr id="28" name="Text Placeholder 3">
            <a:extLst>
              <a:ext uri="{FF2B5EF4-FFF2-40B4-BE49-F238E27FC236}">
                <a16:creationId xmlns:a16="http://schemas.microsoft.com/office/drawing/2014/main" id="{A41B4CC0-2C57-0A4B-347D-00A8F815233A}"/>
              </a:ext>
            </a:extLst>
          </p:cNvPr>
          <p:cNvSpPr>
            <a:spLocks noGrp="1"/>
          </p:cNvSpPr>
          <p:nvPr>
            <p:ph type="body" sz="half" idx="41" hasCustomPrompt="1"/>
          </p:nvPr>
        </p:nvSpPr>
        <p:spPr>
          <a:xfrm>
            <a:off x="6576756" y="4550671"/>
            <a:ext cx="4882896" cy="1344168"/>
          </a:xfrm>
        </p:spPr>
        <p:txBody>
          <a:bodyPr>
            <a:noAutofit/>
          </a:bodyPr>
          <a:lstStyle>
            <a:lvl1pPr marL="0" indent="0">
              <a:buNone/>
              <a:defRPr sz="1600"/>
            </a:lvl1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dirty="0"/>
              <a:t>Click to edit text</a:t>
            </a:r>
          </a:p>
        </p:txBody>
      </p:sp>
      <p:sp>
        <p:nvSpPr>
          <p:cNvPr id="6" name="Rectangle 5">
            <a:extLst>
              <a:ext uri="{FF2B5EF4-FFF2-40B4-BE49-F238E27FC236}">
                <a16:creationId xmlns:a16="http://schemas.microsoft.com/office/drawing/2014/main" id="{88A98EE3-35FA-C85F-306E-5610CC42DAD9}"/>
              </a:ext>
            </a:extLst>
          </p:cNvPr>
          <p:cNvSpPr/>
          <p:nvPr userDrawn="1"/>
        </p:nvSpPr>
        <p:spPr>
          <a:xfrm>
            <a:off x="0" y="6334484"/>
            <a:ext cx="12192000" cy="523516"/>
          </a:xfrm>
          <a:prstGeom prst="rect">
            <a:avLst/>
          </a:prstGeom>
          <a:solidFill>
            <a:srgbClr val="CC00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pic>
        <p:nvPicPr>
          <p:cNvPr id="10" name="Picture 9">
            <a:extLst>
              <a:ext uri="{FF2B5EF4-FFF2-40B4-BE49-F238E27FC236}">
                <a16:creationId xmlns:a16="http://schemas.microsoft.com/office/drawing/2014/main" id="{BC308A2D-14EF-15B0-396C-8C3D3C19B378}"/>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31520" y="6427078"/>
            <a:ext cx="1141293" cy="338328"/>
          </a:xfrm>
          <a:prstGeom prst="rect">
            <a:avLst/>
          </a:prstGeom>
        </p:spPr>
      </p:pic>
      <p:sp>
        <p:nvSpPr>
          <p:cNvPr id="11" name="Footer Placeholder 4">
            <a:extLst>
              <a:ext uri="{FF2B5EF4-FFF2-40B4-BE49-F238E27FC236}">
                <a16:creationId xmlns:a16="http://schemas.microsoft.com/office/drawing/2014/main" id="{DE106E41-3E57-FEE0-7E8C-B13728F2B4A1}"/>
              </a:ext>
              <a:ext uri="{C183D7F6-B498-43B3-948B-1728B52AA6E4}">
                <adec:decorative xmlns:adec="http://schemas.microsoft.com/office/drawing/2017/decorative" val="1"/>
              </a:ext>
            </a:extLst>
          </p:cNvPr>
          <p:cNvSpPr>
            <a:spLocks noGrp="1"/>
          </p:cNvSpPr>
          <p:nvPr>
            <p:ph type="ftr" sz="quarter" idx="3"/>
          </p:nvPr>
        </p:nvSpPr>
        <p:spPr>
          <a:xfrm>
            <a:off x="3216441" y="6428232"/>
            <a:ext cx="8101263" cy="365125"/>
          </a:xfrm>
          <a:prstGeom prst="rect">
            <a:avLst/>
          </a:prstGeom>
        </p:spPr>
        <p:txBody>
          <a:bodyPr vert="horz" lIns="91440" tIns="45720" rIns="91440" bIns="45720" rtlCol="0" anchor="ctr"/>
          <a:lstStyle>
            <a:lvl1pPr algn="r">
              <a:defRPr sz="1000" b="0">
                <a:solidFill>
                  <a:schemeClr val="bg1"/>
                </a:solidFill>
              </a:defRPr>
            </a:lvl1pPr>
          </a:lstStyle>
          <a:p>
            <a:r>
              <a:rPr lang="en-US"/>
              <a:t>View &gt;&gt; Header and Footer &gt;&gt; Add Unit, Office, or Department Name</a:t>
            </a:r>
          </a:p>
        </p:txBody>
      </p:sp>
      <p:sp>
        <p:nvSpPr>
          <p:cNvPr id="12" name="Oval 11">
            <a:extLst>
              <a:ext uri="{FF2B5EF4-FFF2-40B4-BE49-F238E27FC236}">
                <a16:creationId xmlns:a16="http://schemas.microsoft.com/office/drawing/2014/main" id="{88FA2797-8040-30FE-2ED0-B3CAA0D9BC2E}"/>
              </a:ext>
              <a:ext uri="{C183D7F6-B498-43B3-948B-1728B52AA6E4}">
                <adec:decorative xmlns:adec="http://schemas.microsoft.com/office/drawing/2017/decorative" val="1"/>
              </a:ext>
            </a:extLst>
          </p:cNvPr>
          <p:cNvSpPr/>
          <p:nvPr userDrawn="1"/>
        </p:nvSpPr>
        <p:spPr>
          <a:xfrm>
            <a:off x="11540912" y="6442110"/>
            <a:ext cx="308264" cy="308264"/>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30FE7119-A142-6B95-BF3A-441979EF64D9}"/>
              </a:ext>
              <a:ext uri="{C183D7F6-B498-43B3-948B-1728B52AA6E4}">
                <adec:decorative xmlns:adec="http://schemas.microsoft.com/office/drawing/2017/decorative" val="1"/>
              </a:ext>
            </a:extLst>
          </p:cNvPr>
          <p:cNvSpPr txBox="1"/>
          <p:nvPr userDrawn="1"/>
        </p:nvSpPr>
        <p:spPr>
          <a:xfrm>
            <a:off x="11430692" y="6483096"/>
            <a:ext cx="528705" cy="246221"/>
          </a:xfrm>
          <a:prstGeom prst="rect">
            <a:avLst/>
          </a:prstGeom>
          <a:noFill/>
        </p:spPr>
        <p:txBody>
          <a:bodyPr wrap="square" rtlCol="0" anchor="ctr" anchorCtr="0">
            <a:spAutoFit/>
          </a:bodyPr>
          <a:lstStyle/>
          <a:p>
            <a:pPr algn="ctr"/>
            <a:fld id="{EBC9AC92-EC09-C846-AF8D-0ACA08F55242}" type="slidenum">
              <a:rPr lang="en-US" sz="1000" smtClean="0">
                <a:solidFill>
                  <a:schemeClr val="bg1"/>
                </a:solidFill>
                <a:latin typeface="+mn-lt"/>
                <a:ea typeface="Tahoma" panose="020B0604030504040204" pitchFamily="34" charset="0"/>
                <a:cs typeface="Tahoma" panose="020B0604030504040204" pitchFamily="34" charset="0"/>
              </a:rPr>
              <a:pPr algn="ctr"/>
              <a:t>‹#›</a:t>
            </a:fld>
            <a:endParaRPr lang="en-US" sz="1000">
              <a:solidFill>
                <a:schemeClr val="bg1"/>
              </a:solidFill>
              <a:latin typeface="+mn-lt"/>
              <a:ea typeface="Tahoma" panose="020B0604030504040204" pitchFamily="34" charset="0"/>
              <a:cs typeface="Tahoma" panose="020B0604030504040204" pitchFamily="34" charset="0"/>
            </a:endParaRPr>
          </a:p>
        </p:txBody>
      </p:sp>
      <p:cxnSp>
        <p:nvCxnSpPr>
          <p:cNvPr id="7" name="Straight Connector 6">
            <a:extLst>
              <a:ext uri="{FF2B5EF4-FFF2-40B4-BE49-F238E27FC236}">
                <a16:creationId xmlns:a16="http://schemas.microsoft.com/office/drawing/2014/main" id="{08B289E5-087A-16F9-43A1-08A031BDFFE7}"/>
              </a:ext>
              <a:ext uri="{C183D7F6-B498-43B3-948B-1728B52AA6E4}">
                <adec:decorative xmlns:adec="http://schemas.microsoft.com/office/drawing/2017/decorative" val="1"/>
              </a:ext>
            </a:extLst>
          </p:cNvPr>
          <p:cNvCxnSpPr>
            <a:cxnSpLocks/>
          </p:cNvCxnSpPr>
          <p:nvPr userDrawn="1"/>
        </p:nvCxnSpPr>
        <p:spPr>
          <a:xfrm>
            <a:off x="731520" y="3873827"/>
            <a:ext cx="10748858" cy="0"/>
          </a:xfrm>
          <a:prstGeom prst="line">
            <a:avLst/>
          </a:prstGeom>
          <a:ln w="22225" cap="rnd">
            <a:prstDash val="sysDot"/>
            <a:round/>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9DB68CE9-DE45-39CF-AF88-00CE1D09EF2F}"/>
              </a:ext>
              <a:ext uri="{C183D7F6-B498-43B3-948B-1728B52AA6E4}">
                <adec:decorative xmlns:adec="http://schemas.microsoft.com/office/drawing/2017/decorative" val="1"/>
              </a:ext>
            </a:extLst>
          </p:cNvPr>
          <p:cNvCxnSpPr>
            <a:cxnSpLocks/>
          </p:cNvCxnSpPr>
          <p:nvPr userDrawn="1"/>
        </p:nvCxnSpPr>
        <p:spPr>
          <a:xfrm>
            <a:off x="6099048" y="1828726"/>
            <a:ext cx="0" cy="4038246"/>
          </a:xfrm>
          <a:prstGeom prst="line">
            <a:avLst/>
          </a:prstGeom>
          <a:ln w="22225" cap="rnd">
            <a:solidFill>
              <a:schemeClr val="accent1"/>
            </a:solidFill>
            <a:prstDash val="sysDot"/>
            <a:rou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47526254"/>
      </p:ext>
    </p:extLst>
  </p:cSld>
  <p:clrMapOvr>
    <a:masterClrMapping/>
  </p:clrMapOvr>
  <p:extLst>
    <p:ext uri="{DCECCB84-F9BA-43D5-87BE-67443E8EF086}">
      <p15:sldGuideLst xmlns:p15="http://schemas.microsoft.com/office/powerpoint/2012/main">
        <p15:guide id="2" pos="456">
          <p15:clr>
            <a:srgbClr val="FBAE40"/>
          </p15:clr>
        </p15:guide>
        <p15:guide id="3" pos="7224">
          <p15:clr>
            <a:srgbClr val="FBAE40"/>
          </p15:clr>
        </p15:guide>
        <p15:guide id="5" orient="horz" pos="912">
          <p15:clr>
            <a:srgbClr val="FBAE40"/>
          </p15:clr>
        </p15:guide>
        <p15:guide id="7" orient="horz" pos="336">
          <p15:clr>
            <a:srgbClr val="FBAE40"/>
          </p15:clr>
        </p15:guide>
        <p15:guide id="8" orient="horz" pos="3840">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hree Column Stats">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64A6718F-47AC-FFFA-C373-96F3C0E7592D}"/>
              </a:ext>
            </a:extLst>
          </p:cNvPr>
          <p:cNvSpPr>
            <a:spLocks noGrp="1"/>
          </p:cNvSpPr>
          <p:nvPr>
            <p:ph type="title" hasCustomPrompt="1"/>
          </p:nvPr>
        </p:nvSpPr>
        <p:spPr>
          <a:xfrm>
            <a:off x="731521" y="548640"/>
            <a:ext cx="10748858" cy="576072"/>
          </a:xfrm>
        </p:spPr>
        <p:txBody>
          <a:bodyPr lIns="0" tIns="0" rIns="0" bIns="0" anchor="t" anchorCtr="0">
            <a:noAutofit/>
          </a:bodyPr>
          <a:lstStyle>
            <a:lvl1pPr>
              <a:defRPr>
                <a:latin typeface="+mj-lt"/>
                <a:ea typeface="Roboto" panose="02000000000000000000" pitchFamily="2" charset="0"/>
              </a:defRPr>
            </a:lvl1pPr>
          </a:lstStyle>
          <a:p>
            <a:r>
              <a:rPr lang="en-US" dirty="0"/>
              <a:t>Click to Edit Three Stats Layout Title</a:t>
            </a:r>
          </a:p>
        </p:txBody>
      </p:sp>
      <p:sp>
        <p:nvSpPr>
          <p:cNvPr id="4" name="Text Placeholder 3">
            <a:extLst>
              <a:ext uri="{FF2B5EF4-FFF2-40B4-BE49-F238E27FC236}">
                <a16:creationId xmlns:a16="http://schemas.microsoft.com/office/drawing/2014/main" id="{F5C6A7A9-EE55-ADA9-C18F-4794F4465BBE}"/>
              </a:ext>
            </a:extLst>
          </p:cNvPr>
          <p:cNvSpPr>
            <a:spLocks noGrp="1"/>
          </p:cNvSpPr>
          <p:nvPr>
            <p:ph type="body" sz="half" idx="34" hasCustomPrompt="1"/>
          </p:nvPr>
        </p:nvSpPr>
        <p:spPr>
          <a:xfrm>
            <a:off x="731519" y="1143000"/>
            <a:ext cx="10748859" cy="415155"/>
          </a:xfrm>
        </p:spPr>
        <p:txBody>
          <a:bodyPr anchor="t" anchorCtr="0">
            <a:noAutofit/>
          </a:bodyPr>
          <a:lstStyle>
            <a:lvl1pPr marL="0" indent="0" algn="l">
              <a:buNone/>
              <a:defRPr sz="2000" cap="all" spc="200" baseline="0">
                <a:solidFill>
                  <a:schemeClr val="accent1"/>
                </a:solidFill>
              </a:defRPr>
            </a:lvl1pPr>
          </a:lstStyle>
          <a:p>
            <a:pPr lvl="0"/>
            <a:r>
              <a:rPr lang="en-US" dirty="0"/>
              <a:t>Click to edit RED Subhead</a:t>
            </a:r>
          </a:p>
        </p:txBody>
      </p:sp>
      <p:sp>
        <p:nvSpPr>
          <p:cNvPr id="35" name="Picture Placeholder 50">
            <a:extLst>
              <a:ext uri="{FF2B5EF4-FFF2-40B4-BE49-F238E27FC236}">
                <a16:creationId xmlns:a16="http://schemas.microsoft.com/office/drawing/2014/main" id="{7B9BC194-84DE-200B-B054-19E11AEF6815}"/>
              </a:ext>
            </a:extLst>
          </p:cNvPr>
          <p:cNvSpPr>
            <a:spLocks noGrp="1"/>
          </p:cNvSpPr>
          <p:nvPr>
            <p:ph type="pic" sz="quarter" idx="20" hasCustomPrompt="1"/>
          </p:nvPr>
        </p:nvSpPr>
        <p:spPr>
          <a:xfrm>
            <a:off x="1749858" y="1851504"/>
            <a:ext cx="1371600" cy="1371600"/>
          </a:xfrm>
        </p:spPr>
        <p:txBody>
          <a:bodyPr>
            <a:normAutofit/>
          </a:bodyPr>
          <a:lstStyle>
            <a:lvl1pPr marL="0" indent="0">
              <a:buNone/>
              <a:defRPr sz="1600"/>
            </a:lvl1pPr>
          </a:lstStyle>
          <a:p>
            <a:r>
              <a:rPr lang="en-US"/>
              <a:t>Click icon to add graphic</a:t>
            </a:r>
          </a:p>
        </p:txBody>
      </p:sp>
      <p:sp>
        <p:nvSpPr>
          <p:cNvPr id="28" name="Text Placeholder 3">
            <a:extLst>
              <a:ext uri="{FF2B5EF4-FFF2-40B4-BE49-F238E27FC236}">
                <a16:creationId xmlns:a16="http://schemas.microsoft.com/office/drawing/2014/main" id="{A529335C-9345-D68E-78B4-B9E20B775C82}"/>
              </a:ext>
            </a:extLst>
          </p:cNvPr>
          <p:cNvSpPr>
            <a:spLocks noGrp="1"/>
          </p:cNvSpPr>
          <p:nvPr>
            <p:ph type="body" sz="half" idx="37" hasCustomPrompt="1"/>
          </p:nvPr>
        </p:nvSpPr>
        <p:spPr>
          <a:xfrm>
            <a:off x="1064059" y="3195317"/>
            <a:ext cx="2743199" cy="914400"/>
          </a:xfrm>
        </p:spPr>
        <p:txBody>
          <a:bodyPr>
            <a:noAutofit/>
          </a:bodyPr>
          <a:lstStyle>
            <a:lvl1pPr marL="0" indent="0" algn="ctr">
              <a:spcBef>
                <a:spcPts val="0"/>
              </a:spcBef>
              <a:buNone/>
              <a:defRPr sz="5600" b="1">
                <a:solidFill>
                  <a:schemeClr val="accent1"/>
                </a:solidFill>
                <a:latin typeface="+mj-lt"/>
              </a:defRPr>
            </a:lvl1pPr>
          </a:lstStyle>
          <a:p>
            <a:pPr lvl="0"/>
            <a:r>
              <a:rPr lang="en-US" dirty="0"/>
              <a:t>Stat</a:t>
            </a:r>
          </a:p>
        </p:txBody>
      </p:sp>
      <p:sp>
        <p:nvSpPr>
          <p:cNvPr id="8" name="Text Placeholder 3">
            <a:extLst>
              <a:ext uri="{FF2B5EF4-FFF2-40B4-BE49-F238E27FC236}">
                <a16:creationId xmlns:a16="http://schemas.microsoft.com/office/drawing/2014/main" id="{5D813866-7200-0DD4-6BEC-1CF7E648DF9B}"/>
              </a:ext>
            </a:extLst>
          </p:cNvPr>
          <p:cNvSpPr>
            <a:spLocks noGrp="1"/>
          </p:cNvSpPr>
          <p:nvPr>
            <p:ph type="body" sz="half" idx="16" hasCustomPrompt="1"/>
          </p:nvPr>
        </p:nvSpPr>
        <p:spPr>
          <a:xfrm>
            <a:off x="1060704" y="4197096"/>
            <a:ext cx="2743200" cy="640080"/>
          </a:xfrm>
        </p:spPr>
        <p:txBody>
          <a:bodyPr>
            <a:noAutofit/>
          </a:bodyPr>
          <a:lstStyle>
            <a:lvl1pPr marL="0" indent="0" algn="ctr">
              <a:spcBef>
                <a:spcPts val="0"/>
              </a:spcBef>
              <a:buNone/>
              <a:defRPr sz="1800" b="1"/>
            </a:lvl1pPr>
          </a:lstStyle>
          <a:p>
            <a:pPr lvl="0"/>
            <a:r>
              <a:rPr lang="en-US" dirty="0"/>
              <a:t>Supporting stat </a:t>
            </a:r>
          </a:p>
          <a:p>
            <a:pPr lvl="0"/>
            <a:r>
              <a:rPr lang="en-US" dirty="0"/>
              <a:t>line two</a:t>
            </a:r>
          </a:p>
        </p:txBody>
      </p:sp>
      <p:sp>
        <p:nvSpPr>
          <p:cNvPr id="34" name="Text Placeholder 3">
            <a:extLst>
              <a:ext uri="{FF2B5EF4-FFF2-40B4-BE49-F238E27FC236}">
                <a16:creationId xmlns:a16="http://schemas.microsoft.com/office/drawing/2014/main" id="{4A0C5B2C-C1CC-4A53-7422-098C6D008159}"/>
              </a:ext>
            </a:extLst>
          </p:cNvPr>
          <p:cNvSpPr>
            <a:spLocks noGrp="1"/>
          </p:cNvSpPr>
          <p:nvPr>
            <p:ph type="body" sz="half" idx="42" hasCustomPrompt="1"/>
          </p:nvPr>
        </p:nvSpPr>
        <p:spPr>
          <a:xfrm>
            <a:off x="1060704" y="4837176"/>
            <a:ext cx="2743200" cy="1032611"/>
          </a:xfrm>
        </p:spPr>
        <p:txBody>
          <a:bodyPr>
            <a:noAutofit/>
          </a:bodyPr>
          <a:lstStyle>
            <a:lvl1pPr marL="0" indent="0" algn="ctr">
              <a:spcBef>
                <a:spcPts val="1000"/>
              </a:spcBef>
              <a:buNone/>
              <a:defRPr sz="1600" b="0"/>
            </a:lvl1pPr>
          </a:lstStyle>
          <a:p>
            <a:pPr lvl="0"/>
            <a:r>
              <a:rPr lang="en-US" dirty="0"/>
              <a:t>Click to edit column text</a:t>
            </a:r>
          </a:p>
        </p:txBody>
      </p:sp>
      <p:cxnSp>
        <p:nvCxnSpPr>
          <p:cNvPr id="5" name="Straight Connector 4">
            <a:extLst>
              <a:ext uri="{FF2B5EF4-FFF2-40B4-BE49-F238E27FC236}">
                <a16:creationId xmlns:a16="http://schemas.microsoft.com/office/drawing/2014/main" id="{2D043686-6E4F-572D-6FF7-724201B76309}"/>
              </a:ext>
              <a:ext uri="{C183D7F6-B498-43B3-948B-1728B52AA6E4}">
                <adec:decorative xmlns:adec="http://schemas.microsoft.com/office/drawing/2017/decorative" val="1"/>
              </a:ext>
            </a:extLst>
          </p:cNvPr>
          <p:cNvCxnSpPr>
            <a:cxnSpLocks/>
          </p:cNvCxnSpPr>
          <p:nvPr userDrawn="1"/>
        </p:nvCxnSpPr>
        <p:spPr>
          <a:xfrm>
            <a:off x="4275908" y="2066544"/>
            <a:ext cx="0" cy="3886200"/>
          </a:xfrm>
          <a:prstGeom prst="line">
            <a:avLst/>
          </a:prstGeom>
          <a:ln w="22225" cap="rnd">
            <a:solidFill>
              <a:schemeClr val="accent1"/>
            </a:solidFill>
            <a:prstDash val="sysDot"/>
            <a:round/>
          </a:ln>
        </p:spPr>
        <p:style>
          <a:lnRef idx="1">
            <a:schemeClr val="accent1"/>
          </a:lnRef>
          <a:fillRef idx="0">
            <a:schemeClr val="accent1"/>
          </a:fillRef>
          <a:effectRef idx="0">
            <a:schemeClr val="accent1"/>
          </a:effectRef>
          <a:fontRef idx="minor">
            <a:schemeClr val="tx1"/>
          </a:fontRef>
        </p:style>
      </p:cxnSp>
      <p:sp>
        <p:nvSpPr>
          <p:cNvPr id="39" name="Picture Placeholder 50">
            <a:extLst>
              <a:ext uri="{FF2B5EF4-FFF2-40B4-BE49-F238E27FC236}">
                <a16:creationId xmlns:a16="http://schemas.microsoft.com/office/drawing/2014/main" id="{53F4E647-4A46-6575-198C-C324D6AC3B18}"/>
              </a:ext>
            </a:extLst>
          </p:cNvPr>
          <p:cNvSpPr>
            <a:spLocks noGrp="1"/>
          </p:cNvSpPr>
          <p:nvPr>
            <p:ph type="pic" sz="quarter" idx="46" hasCustomPrompt="1"/>
          </p:nvPr>
        </p:nvSpPr>
        <p:spPr>
          <a:xfrm>
            <a:off x="5386684" y="1851504"/>
            <a:ext cx="1371600" cy="1371600"/>
          </a:xfrm>
        </p:spPr>
        <p:txBody>
          <a:bodyPr>
            <a:normAutofit/>
          </a:bodyPr>
          <a:lstStyle>
            <a:lvl1pPr marL="0" indent="0">
              <a:buNone/>
              <a:defRPr sz="1600"/>
            </a:lvl1pPr>
          </a:lstStyle>
          <a:p>
            <a:r>
              <a:rPr lang="en-US"/>
              <a:t>Click icon to add graphic</a:t>
            </a:r>
          </a:p>
        </p:txBody>
      </p:sp>
      <p:sp>
        <p:nvSpPr>
          <p:cNvPr id="37" name="Text Placeholder 3">
            <a:extLst>
              <a:ext uri="{FF2B5EF4-FFF2-40B4-BE49-F238E27FC236}">
                <a16:creationId xmlns:a16="http://schemas.microsoft.com/office/drawing/2014/main" id="{77A4FE1F-F022-1683-E456-EDA61A7C6A7B}"/>
              </a:ext>
            </a:extLst>
          </p:cNvPr>
          <p:cNvSpPr>
            <a:spLocks noGrp="1"/>
          </p:cNvSpPr>
          <p:nvPr>
            <p:ph type="body" sz="half" idx="44" hasCustomPrompt="1"/>
          </p:nvPr>
        </p:nvSpPr>
        <p:spPr>
          <a:xfrm>
            <a:off x="4700885" y="3195317"/>
            <a:ext cx="2743199" cy="914400"/>
          </a:xfrm>
        </p:spPr>
        <p:txBody>
          <a:bodyPr>
            <a:noAutofit/>
          </a:bodyPr>
          <a:lstStyle>
            <a:lvl1pPr marL="0" indent="0" algn="ctr">
              <a:spcBef>
                <a:spcPts val="0"/>
              </a:spcBef>
              <a:buNone/>
              <a:defRPr sz="5600" b="1">
                <a:solidFill>
                  <a:schemeClr val="accent1"/>
                </a:solidFill>
                <a:latin typeface="+mj-lt"/>
              </a:defRPr>
            </a:lvl1pPr>
          </a:lstStyle>
          <a:p>
            <a:pPr lvl="0"/>
            <a:r>
              <a:rPr lang="en-US" dirty="0"/>
              <a:t>Stat</a:t>
            </a:r>
          </a:p>
        </p:txBody>
      </p:sp>
      <p:sp>
        <p:nvSpPr>
          <p:cNvPr id="36" name="Text Placeholder 3">
            <a:extLst>
              <a:ext uri="{FF2B5EF4-FFF2-40B4-BE49-F238E27FC236}">
                <a16:creationId xmlns:a16="http://schemas.microsoft.com/office/drawing/2014/main" id="{26F1F62E-E7C0-33BB-7C87-641B4BE50AF8}"/>
              </a:ext>
            </a:extLst>
          </p:cNvPr>
          <p:cNvSpPr>
            <a:spLocks noGrp="1"/>
          </p:cNvSpPr>
          <p:nvPr>
            <p:ph type="body" sz="half" idx="43" hasCustomPrompt="1"/>
          </p:nvPr>
        </p:nvSpPr>
        <p:spPr>
          <a:xfrm>
            <a:off x="4697530" y="4197096"/>
            <a:ext cx="2743200" cy="640080"/>
          </a:xfrm>
        </p:spPr>
        <p:txBody>
          <a:bodyPr>
            <a:noAutofit/>
          </a:bodyPr>
          <a:lstStyle>
            <a:lvl1pPr marL="0" indent="0" algn="ctr">
              <a:spcBef>
                <a:spcPts val="0"/>
              </a:spcBef>
              <a:buNone/>
              <a:defRPr sz="1800" b="1"/>
            </a:lvl1pPr>
          </a:lstStyle>
          <a:p>
            <a:pPr lvl="0"/>
            <a:r>
              <a:rPr lang="en-US" dirty="0"/>
              <a:t>Supporting stat </a:t>
            </a:r>
          </a:p>
          <a:p>
            <a:pPr lvl="0"/>
            <a:r>
              <a:rPr lang="en-US" dirty="0"/>
              <a:t>line two</a:t>
            </a:r>
          </a:p>
        </p:txBody>
      </p:sp>
      <p:sp>
        <p:nvSpPr>
          <p:cNvPr id="38" name="Text Placeholder 3">
            <a:extLst>
              <a:ext uri="{FF2B5EF4-FFF2-40B4-BE49-F238E27FC236}">
                <a16:creationId xmlns:a16="http://schemas.microsoft.com/office/drawing/2014/main" id="{01937F1E-40F0-182E-3519-9CA118EB254D}"/>
              </a:ext>
            </a:extLst>
          </p:cNvPr>
          <p:cNvSpPr>
            <a:spLocks noGrp="1"/>
          </p:cNvSpPr>
          <p:nvPr>
            <p:ph type="body" sz="half" idx="45" hasCustomPrompt="1"/>
          </p:nvPr>
        </p:nvSpPr>
        <p:spPr>
          <a:xfrm>
            <a:off x="4697530" y="4837176"/>
            <a:ext cx="2743200" cy="1032611"/>
          </a:xfrm>
        </p:spPr>
        <p:txBody>
          <a:bodyPr>
            <a:noAutofit/>
          </a:bodyPr>
          <a:lstStyle>
            <a:lvl1pPr marL="0" indent="0" algn="ctr">
              <a:spcBef>
                <a:spcPts val="1000"/>
              </a:spcBef>
              <a:buNone/>
              <a:defRPr sz="1600" b="0"/>
            </a:lvl1pPr>
          </a:lstStyle>
          <a:p>
            <a:pPr lvl="0"/>
            <a:r>
              <a:rPr lang="en-US" dirty="0"/>
              <a:t>Click to edit column text</a:t>
            </a:r>
          </a:p>
        </p:txBody>
      </p:sp>
      <p:cxnSp>
        <p:nvCxnSpPr>
          <p:cNvPr id="15" name="Straight Connector 14">
            <a:extLst>
              <a:ext uri="{FF2B5EF4-FFF2-40B4-BE49-F238E27FC236}">
                <a16:creationId xmlns:a16="http://schemas.microsoft.com/office/drawing/2014/main" id="{138C67A3-48AD-30FD-6F7B-28F35816BC9F}"/>
              </a:ext>
            </a:extLst>
          </p:cNvPr>
          <p:cNvCxnSpPr>
            <a:cxnSpLocks/>
          </p:cNvCxnSpPr>
          <p:nvPr userDrawn="1"/>
        </p:nvCxnSpPr>
        <p:spPr>
          <a:xfrm>
            <a:off x="7916089" y="2066544"/>
            <a:ext cx="0" cy="3886200"/>
          </a:xfrm>
          <a:prstGeom prst="line">
            <a:avLst/>
          </a:prstGeom>
          <a:ln w="22225" cap="rnd">
            <a:solidFill>
              <a:schemeClr val="accent1"/>
            </a:solidFill>
            <a:prstDash val="sysDot"/>
            <a:round/>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FA19EA62-45D4-A473-2CFC-47219E14BD8C}"/>
              </a:ext>
              <a:ext uri="{C183D7F6-B498-43B3-948B-1728B52AA6E4}">
                <adec:decorative xmlns:adec="http://schemas.microsoft.com/office/drawing/2017/decorative" val="1"/>
              </a:ext>
            </a:extLst>
          </p:cNvPr>
          <p:cNvSpPr/>
          <p:nvPr userDrawn="1"/>
        </p:nvSpPr>
        <p:spPr>
          <a:xfrm>
            <a:off x="0" y="6334484"/>
            <a:ext cx="12192000" cy="523516"/>
          </a:xfrm>
          <a:prstGeom prst="rect">
            <a:avLst/>
          </a:prstGeom>
          <a:solidFill>
            <a:srgbClr val="CC00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sp>
        <p:nvSpPr>
          <p:cNvPr id="43" name="Picture Placeholder 50">
            <a:extLst>
              <a:ext uri="{FF2B5EF4-FFF2-40B4-BE49-F238E27FC236}">
                <a16:creationId xmlns:a16="http://schemas.microsoft.com/office/drawing/2014/main" id="{DB90AB60-97B2-AAEE-4A88-F1D47F3932F8}"/>
              </a:ext>
            </a:extLst>
          </p:cNvPr>
          <p:cNvSpPr>
            <a:spLocks noGrp="1"/>
          </p:cNvSpPr>
          <p:nvPr>
            <p:ph type="pic" sz="quarter" idx="50" hasCustomPrompt="1"/>
          </p:nvPr>
        </p:nvSpPr>
        <p:spPr>
          <a:xfrm>
            <a:off x="9100037" y="1851504"/>
            <a:ext cx="1371600" cy="1371600"/>
          </a:xfrm>
        </p:spPr>
        <p:txBody>
          <a:bodyPr>
            <a:normAutofit/>
          </a:bodyPr>
          <a:lstStyle>
            <a:lvl1pPr marL="0" indent="0">
              <a:buNone/>
              <a:defRPr sz="1600"/>
            </a:lvl1pPr>
          </a:lstStyle>
          <a:p>
            <a:r>
              <a:rPr lang="en-US"/>
              <a:t>Click icon to add graphic</a:t>
            </a:r>
          </a:p>
        </p:txBody>
      </p:sp>
      <p:sp>
        <p:nvSpPr>
          <p:cNvPr id="41" name="Text Placeholder 3">
            <a:extLst>
              <a:ext uri="{FF2B5EF4-FFF2-40B4-BE49-F238E27FC236}">
                <a16:creationId xmlns:a16="http://schemas.microsoft.com/office/drawing/2014/main" id="{C533D992-388C-AEA8-5C69-0AD3EF24A16A}"/>
              </a:ext>
            </a:extLst>
          </p:cNvPr>
          <p:cNvSpPr>
            <a:spLocks noGrp="1"/>
          </p:cNvSpPr>
          <p:nvPr>
            <p:ph type="body" sz="half" idx="48" hasCustomPrompt="1"/>
          </p:nvPr>
        </p:nvSpPr>
        <p:spPr>
          <a:xfrm>
            <a:off x="8414238" y="3195317"/>
            <a:ext cx="2743199" cy="914400"/>
          </a:xfrm>
        </p:spPr>
        <p:txBody>
          <a:bodyPr>
            <a:noAutofit/>
          </a:bodyPr>
          <a:lstStyle>
            <a:lvl1pPr marL="0" indent="0" algn="ctr">
              <a:spcBef>
                <a:spcPts val="0"/>
              </a:spcBef>
              <a:buNone/>
              <a:defRPr sz="5600" b="1">
                <a:solidFill>
                  <a:schemeClr val="accent1"/>
                </a:solidFill>
                <a:latin typeface="+mj-lt"/>
              </a:defRPr>
            </a:lvl1pPr>
          </a:lstStyle>
          <a:p>
            <a:pPr lvl="0"/>
            <a:r>
              <a:rPr lang="en-US" dirty="0"/>
              <a:t>Stat</a:t>
            </a:r>
          </a:p>
        </p:txBody>
      </p:sp>
      <p:sp>
        <p:nvSpPr>
          <p:cNvPr id="40" name="Text Placeholder 3">
            <a:extLst>
              <a:ext uri="{FF2B5EF4-FFF2-40B4-BE49-F238E27FC236}">
                <a16:creationId xmlns:a16="http://schemas.microsoft.com/office/drawing/2014/main" id="{8337EA30-5F96-4815-AA36-F75F9E76324E}"/>
              </a:ext>
            </a:extLst>
          </p:cNvPr>
          <p:cNvSpPr>
            <a:spLocks noGrp="1"/>
          </p:cNvSpPr>
          <p:nvPr>
            <p:ph type="body" sz="half" idx="47" hasCustomPrompt="1"/>
          </p:nvPr>
        </p:nvSpPr>
        <p:spPr>
          <a:xfrm>
            <a:off x="8410883" y="4197096"/>
            <a:ext cx="2743200" cy="640080"/>
          </a:xfrm>
        </p:spPr>
        <p:txBody>
          <a:bodyPr>
            <a:noAutofit/>
          </a:bodyPr>
          <a:lstStyle>
            <a:lvl1pPr marL="0" indent="0" algn="ctr">
              <a:spcBef>
                <a:spcPts val="0"/>
              </a:spcBef>
              <a:buNone/>
              <a:defRPr sz="1800" b="1"/>
            </a:lvl1pPr>
          </a:lstStyle>
          <a:p>
            <a:pPr lvl="0"/>
            <a:r>
              <a:rPr lang="en-US" dirty="0"/>
              <a:t>Supporting stat </a:t>
            </a:r>
          </a:p>
          <a:p>
            <a:pPr lvl="0"/>
            <a:r>
              <a:rPr lang="en-US" dirty="0"/>
              <a:t>line two</a:t>
            </a:r>
          </a:p>
        </p:txBody>
      </p:sp>
      <p:sp>
        <p:nvSpPr>
          <p:cNvPr id="42" name="Text Placeholder 3">
            <a:extLst>
              <a:ext uri="{FF2B5EF4-FFF2-40B4-BE49-F238E27FC236}">
                <a16:creationId xmlns:a16="http://schemas.microsoft.com/office/drawing/2014/main" id="{B5F4604B-6A3D-D37D-D822-58AD6C77823B}"/>
              </a:ext>
            </a:extLst>
          </p:cNvPr>
          <p:cNvSpPr>
            <a:spLocks noGrp="1"/>
          </p:cNvSpPr>
          <p:nvPr>
            <p:ph type="body" sz="half" idx="49" hasCustomPrompt="1"/>
          </p:nvPr>
        </p:nvSpPr>
        <p:spPr>
          <a:xfrm>
            <a:off x="8410883" y="4837176"/>
            <a:ext cx="2743200" cy="1032611"/>
          </a:xfrm>
        </p:spPr>
        <p:txBody>
          <a:bodyPr>
            <a:noAutofit/>
          </a:bodyPr>
          <a:lstStyle>
            <a:lvl1pPr marL="0" indent="0" algn="ctr">
              <a:spcBef>
                <a:spcPts val="1000"/>
              </a:spcBef>
              <a:buNone/>
              <a:defRPr sz="1600" b="0"/>
            </a:lvl1pPr>
          </a:lstStyle>
          <a:p>
            <a:pPr lvl="0"/>
            <a:r>
              <a:rPr lang="en-US" dirty="0"/>
              <a:t>Click to edit column text</a:t>
            </a:r>
          </a:p>
        </p:txBody>
      </p:sp>
      <p:pic>
        <p:nvPicPr>
          <p:cNvPr id="10" name="Picture 9">
            <a:extLst>
              <a:ext uri="{FF2B5EF4-FFF2-40B4-BE49-F238E27FC236}">
                <a16:creationId xmlns:a16="http://schemas.microsoft.com/office/drawing/2014/main" id="{32D92C8A-804B-7B37-EB5E-F47DA3C72FF7}"/>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31520" y="6427078"/>
            <a:ext cx="1141293" cy="338328"/>
          </a:xfrm>
          <a:prstGeom prst="rect">
            <a:avLst/>
          </a:prstGeom>
        </p:spPr>
      </p:pic>
      <p:sp>
        <p:nvSpPr>
          <p:cNvPr id="12" name="Footer Placeholder 4">
            <a:extLst>
              <a:ext uri="{FF2B5EF4-FFF2-40B4-BE49-F238E27FC236}">
                <a16:creationId xmlns:a16="http://schemas.microsoft.com/office/drawing/2014/main" id="{F4E9D056-BE96-7B10-1722-9014606D268E}"/>
              </a:ext>
              <a:ext uri="{C183D7F6-B498-43B3-948B-1728B52AA6E4}">
                <adec:decorative xmlns:adec="http://schemas.microsoft.com/office/drawing/2017/decorative" val="1"/>
              </a:ext>
            </a:extLst>
          </p:cNvPr>
          <p:cNvSpPr>
            <a:spLocks noGrp="1"/>
          </p:cNvSpPr>
          <p:nvPr>
            <p:ph type="ftr" sz="quarter" idx="3"/>
          </p:nvPr>
        </p:nvSpPr>
        <p:spPr>
          <a:xfrm>
            <a:off x="3216441" y="6428232"/>
            <a:ext cx="8101263" cy="365125"/>
          </a:xfrm>
          <a:prstGeom prst="rect">
            <a:avLst/>
          </a:prstGeom>
        </p:spPr>
        <p:txBody>
          <a:bodyPr vert="horz" lIns="91440" tIns="45720" rIns="91440" bIns="45720" rtlCol="0" anchor="ctr"/>
          <a:lstStyle>
            <a:lvl1pPr algn="r">
              <a:defRPr sz="1000" b="0">
                <a:solidFill>
                  <a:schemeClr val="bg1"/>
                </a:solidFill>
              </a:defRPr>
            </a:lvl1pPr>
          </a:lstStyle>
          <a:p>
            <a:r>
              <a:rPr lang="en-US"/>
              <a:t>View &gt;&gt; Header and Footer &gt;&gt; Add Unit, Office, or Department Name</a:t>
            </a:r>
          </a:p>
        </p:txBody>
      </p:sp>
      <p:sp>
        <p:nvSpPr>
          <p:cNvPr id="13" name="Oval 12">
            <a:extLst>
              <a:ext uri="{FF2B5EF4-FFF2-40B4-BE49-F238E27FC236}">
                <a16:creationId xmlns:a16="http://schemas.microsoft.com/office/drawing/2014/main" id="{EA7B91F9-361B-AA3B-3AB3-4FBB4C622E0D}"/>
              </a:ext>
              <a:ext uri="{C183D7F6-B498-43B3-948B-1728B52AA6E4}">
                <adec:decorative xmlns:adec="http://schemas.microsoft.com/office/drawing/2017/decorative" val="1"/>
              </a:ext>
            </a:extLst>
          </p:cNvPr>
          <p:cNvSpPr/>
          <p:nvPr userDrawn="1"/>
        </p:nvSpPr>
        <p:spPr>
          <a:xfrm>
            <a:off x="11540912" y="6442110"/>
            <a:ext cx="308264" cy="308264"/>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25FC3C6D-5DB8-1208-F395-ED6DC09C66B2}"/>
              </a:ext>
              <a:ext uri="{C183D7F6-B498-43B3-948B-1728B52AA6E4}">
                <adec:decorative xmlns:adec="http://schemas.microsoft.com/office/drawing/2017/decorative" val="1"/>
              </a:ext>
            </a:extLst>
          </p:cNvPr>
          <p:cNvSpPr txBox="1"/>
          <p:nvPr userDrawn="1"/>
        </p:nvSpPr>
        <p:spPr>
          <a:xfrm>
            <a:off x="11430692" y="6483096"/>
            <a:ext cx="528705" cy="246221"/>
          </a:xfrm>
          <a:prstGeom prst="rect">
            <a:avLst/>
          </a:prstGeom>
          <a:noFill/>
        </p:spPr>
        <p:txBody>
          <a:bodyPr wrap="square" rtlCol="0" anchor="ctr" anchorCtr="0">
            <a:spAutoFit/>
          </a:bodyPr>
          <a:lstStyle/>
          <a:p>
            <a:pPr algn="ctr"/>
            <a:fld id="{EBC9AC92-EC09-C846-AF8D-0ACA08F55242}" type="slidenum">
              <a:rPr lang="en-US" sz="1000" smtClean="0">
                <a:solidFill>
                  <a:schemeClr val="bg1"/>
                </a:solidFill>
                <a:latin typeface="+mn-lt"/>
                <a:ea typeface="Tahoma" panose="020B0604030504040204" pitchFamily="34" charset="0"/>
                <a:cs typeface="Tahoma" panose="020B0604030504040204" pitchFamily="34" charset="0"/>
              </a:rPr>
              <a:pPr algn="ctr"/>
              <a:t>‹#›</a:t>
            </a:fld>
            <a:endParaRPr lang="en-US" sz="1000">
              <a:solidFill>
                <a:schemeClr val="bg1"/>
              </a:solidFill>
              <a:latin typeface="+mn-lt"/>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555505975"/>
      </p:ext>
    </p:extLst>
  </p:cSld>
  <p:clrMapOvr>
    <a:masterClrMapping/>
  </p:clrMapOvr>
  <p:extLst>
    <p:ext uri="{DCECCB84-F9BA-43D5-87BE-67443E8EF086}">
      <p15:sldGuideLst xmlns:p15="http://schemas.microsoft.com/office/powerpoint/2012/main">
        <p15:guide id="1" orient="horz" pos="2424">
          <p15:clr>
            <a:srgbClr val="FBAE40"/>
          </p15:clr>
        </p15:guide>
        <p15:guide id="2" pos="456">
          <p15:clr>
            <a:srgbClr val="FBAE40"/>
          </p15:clr>
        </p15:guide>
        <p15:guide id="3" pos="7224">
          <p15:clr>
            <a:srgbClr val="FBAE40"/>
          </p15:clr>
        </p15:guide>
        <p15:guide id="4" pos="3840">
          <p15:clr>
            <a:srgbClr val="FBAE40"/>
          </p15:clr>
        </p15:guide>
        <p15:guide id="5" orient="horz" pos="1054">
          <p15:clr>
            <a:srgbClr val="FBAE40"/>
          </p15:clr>
        </p15:guide>
        <p15:guide id="6" orient="horz" pos="3840">
          <p15:clr>
            <a:srgbClr val="FBAE40"/>
          </p15:clr>
        </p15:guide>
        <p15:guide id="7" orient="horz" pos="336">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NB Title Slide 2">
    <p:spTree>
      <p:nvGrpSpPr>
        <p:cNvPr id="1" name=""/>
        <p:cNvGrpSpPr/>
        <p:nvPr/>
      </p:nvGrpSpPr>
      <p:grpSpPr>
        <a:xfrm>
          <a:off x="0" y="0"/>
          <a:ext cx="0" cy="0"/>
          <a:chOff x="0" y="0"/>
          <a:chExt cx="0" cy="0"/>
        </a:xfrm>
      </p:grpSpPr>
      <p:pic>
        <p:nvPicPr>
          <p:cNvPr id="8" name="Picture 7" descr="Statue of Willie the Silent surrounded by pink magnolia blossoms on Voorhees Mall in New Brunswick on the College Avenue campus.">
            <a:extLst>
              <a:ext uri="{FF2B5EF4-FFF2-40B4-BE49-F238E27FC236}">
                <a16:creationId xmlns:a16="http://schemas.microsoft.com/office/drawing/2014/main" id="{F9EAF3BA-791B-8CDE-F932-CFCC345294E8}"/>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a:xfrm>
            <a:off x="0" y="0"/>
            <a:ext cx="12192000" cy="4628856"/>
          </a:xfrm>
          <a:prstGeom prst="rect">
            <a:avLst/>
          </a:prstGeom>
        </p:spPr>
      </p:pic>
      <p:sp>
        <p:nvSpPr>
          <p:cNvPr id="4" name="Rectangle 3">
            <a:extLst>
              <a:ext uri="{FF2B5EF4-FFF2-40B4-BE49-F238E27FC236}">
                <a16:creationId xmlns:a16="http://schemas.microsoft.com/office/drawing/2014/main" id="{2B746B00-A082-4224-5EC8-5F9AAF676521}"/>
              </a:ext>
              <a:ext uri="{C183D7F6-B498-43B3-948B-1728B52AA6E4}">
                <adec:decorative xmlns:adec="http://schemas.microsoft.com/office/drawing/2017/decorative" val="1"/>
              </a:ext>
            </a:extLst>
          </p:cNvPr>
          <p:cNvSpPr/>
          <p:nvPr userDrawn="1"/>
        </p:nvSpPr>
        <p:spPr>
          <a:xfrm>
            <a:off x="0" y="313686"/>
            <a:ext cx="3463391" cy="100584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390AC3B0-945B-DB99-E07E-6C5021AF2F20}"/>
              </a:ext>
              <a:ext uri="{C183D7F6-B498-43B3-948B-1728B52AA6E4}">
                <adec:decorative xmlns:adec="http://schemas.microsoft.com/office/drawing/2017/decorative" val="1"/>
              </a:ext>
            </a:extLst>
          </p:cNvPr>
          <p:cNvSpPr/>
          <p:nvPr userDrawn="1"/>
        </p:nvSpPr>
        <p:spPr>
          <a:xfrm>
            <a:off x="0" y="4620284"/>
            <a:ext cx="12192000" cy="2237716"/>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pic>
        <p:nvPicPr>
          <p:cNvPr id="13" name="Picture 12" descr="White Rutgers New Brunswick logo">
            <a:extLst>
              <a:ext uri="{FF2B5EF4-FFF2-40B4-BE49-F238E27FC236}">
                <a16:creationId xmlns:a16="http://schemas.microsoft.com/office/drawing/2014/main" id="{7ECB1CAC-50E4-C800-76CC-06084BCA527C}"/>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734006" y="443889"/>
            <a:ext cx="2509627" cy="745434"/>
          </a:xfrm>
          <a:prstGeom prst="rect">
            <a:avLst/>
          </a:prstGeom>
        </p:spPr>
      </p:pic>
      <p:sp>
        <p:nvSpPr>
          <p:cNvPr id="2" name="Title 1">
            <a:extLst>
              <a:ext uri="{FF2B5EF4-FFF2-40B4-BE49-F238E27FC236}">
                <a16:creationId xmlns:a16="http://schemas.microsoft.com/office/drawing/2014/main" id="{26CBAE84-700B-054E-8730-2262E5327E60}"/>
              </a:ext>
            </a:extLst>
          </p:cNvPr>
          <p:cNvSpPr>
            <a:spLocks noGrp="1"/>
          </p:cNvSpPr>
          <p:nvPr>
            <p:ph type="ctrTitle" hasCustomPrompt="1"/>
          </p:nvPr>
        </p:nvSpPr>
        <p:spPr>
          <a:xfrm>
            <a:off x="731520" y="4842345"/>
            <a:ext cx="10838688" cy="778167"/>
          </a:xfrm>
          <a:noFill/>
        </p:spPr>
        <p:txBody>
          <a:bodyPr lIns="0" tIns="0" rIns="0" bIns="0" anchor="t" anchorCtr="0">
            <a:noAutofit/>
          </a:bodyPr>
          <a:lstStyle>
            <a:lvl1pPr algn="l">
              <a:defRPr sz="4800" b="1" i="0">
                <a:solidFill>
                  <a:schemeClr val="bg1"/>
                </a:solidFill>
                <a:latin typeface="+mj-lt"/>
                <a:ea typeface="Tahoma" panose="020B0604030504040204" pitchFamily="34" charset="0"/>
                <a:cs typeface="Tahoma" panose="020B0604030504040204" pitchFamily="34" charset="0"/>
              </a:defRPr>
            </a:lvl1pPr>
          </a:lstStyle>
          <a:p>
            <a:r>
              <a:rPr lang="en-US" dirty="0"/>
              <a:t>Presentation Title Goes Here</a:t>
            </a:r>
          </a:p>
        </p:txBody>
      </p:sp>
      <p:sp>
        <p:nvSpPr>
          <p:cNvPr id="5" name="Subtitle 2">
            <a:extLst>
              <a:ext uri="{FF2B5EF4-FFF2-40B4-BE49-F238E27FC236}">
                <a16:creationId xmlns:a16="http://schemas.microsoft.com/office/drawing/2014/main" id="{7055E247-542B-D541-8F36-DBA97343BC92}"/>
              </a:ext>
            </a:extLst>
          </p:cNvPr>
          <p:cNvSpPr>
            <a:spLocks noGrp="1"/>
          </p:cNvSpPr>
          <p:nvPr>
            <p:ph type="subTitle" idx="1" hasCustomPrompt="1"/>
          </p:nvPr>
        </p:nvSpPr>
        <p:spPr>
          <a:xfrm>
            <a:off x="731520" y="5704653"/>
            <a:ext cx="8769379" cy="407460"/>
          </a:xfrm>
        </p:spPr>
        <p:txBody>
          <a:bodyPr lIns="0" tIns="0" rIns="0" bIns="0">
            <a:noAutofit/>
          </a:bodyPr>
          <a:lstStyle>
            <a:lvl1pPr marL="0" indent="0" algn="l">
              <a:buNone/>
              <a:defRPr sz="2400" b="0" i="0">
                <a:solidFill>
                  <a:schemeClr val="bg1"/>
                </a:solidFill>
                <a:latin typeface="+mn-lt"/>
                <a:ea typeface="Tahoma" panose="020B0604030504040204" pitchFamily="34" charset="0"/>
                <a:cs typeface="Tahoma" panose="020B060403050404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Optional Subhead</a:t>
            </a:r>
          </a:p>
        </p:txBody>
      </p:sp>
      <p:sp>
        <p:nvSpPr>
          <p:cNvPr id="6" name="Text Placeholder 15">
            <a:extLst>
              <a:ext uri="{FF2B5EF4-FFF2-40B4-BE49-F238E27FC236}">
                <a16:creationId xmlns:a16="http://schemas.microsoft.com/office/drawing/2014/main" id="{2BBC7A98-1B1E-8545-AABD-0F79723A230C}"/>
              </a:ext>
            </a:extLst>
          </p:cNvPr>
          <p:cNvSpPr>
            <a:spLocks noGrp="1"/>
          </p:cNvSpPr>
          <p:nvPr>
            <p:ph type="body" sz="quarter" idx="10" hasCustomPrompt="1"/>
          </p:nvPr>
        </p:nvSpPr>
        <p:spPr>
          <a:xfrm>
            <a:off x="9500899" y="6237567"/>
            <a:ext cx="2069309" cy="463108"/>
          </a:xfrm>
        </p:spPr>
        <p:txBody>
          <a:bodyPr lIns="0" tIns="0" rIns="0" bIns="0">
            <a:noAutofit/>
          </a:bodyPr>
          <a:lstStyle>
            <a:lvl1pPr marL="0" indent="0" algn="r">
              <a:buNone/>
              <a:defRPr sz="1800">
                <a:solidFill>
                  <a:schemeClr val="bg1"/>
                </a:solidFill>
                <a:latin typeface="+mn-lt"/>
                <a:ea typeface="Roboto" panose="02000000000000000000"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Month XX, 20XX</a:t>
            </a:r>
          </a:p>
        </p:txBody>
      </p:sp>
      <p:cxnSp>
        <p:nvCxnSpPr>
          <p:cNvPr id="9" name="Straight Connector 8">
            <a:extLst>
              <a:ext uri="{FF2B5EF4-FFF2-40B4-BE49-F238E27FC236}">
                <a16:creationId xmlns:a16="http://schemas.microsoft.com/office/drawing/2014/main" id="{489565F3-74F7-A998-26A6-C094827CE8C4}"/>
              </a:ext>
              <a:ext uri="{C183D7F6-B498-43B3-948B-1728B52AA6E4}">
                <adec:decorative xmlns:adec="http://schemas.microsoft.com/office/drawing/2017/decorative" val="1"/>
              </a:ext>
            </a:extLst>
          </p:cNvPr>
          <p:cNvCxnSpPr>
            <a:cxnSpLocks/>
          </p:cNvCxnSpPr>
          <p:nvPr userDrawn="1"/>
        </p:nvCxnSpPr>
        <p:spPr>
          <a:xfrm>
            <a:off x="0" y="4607113"/>
            <a:ext cx="12192000" cy="0"/>
          </a:xfrm>
          <a:prstGeom prst="line">
            <a:avLst/>
          </a:prstGeom>
          <a:ln w="22225" cap="rnd">
            <a:solidFill>
              <a:schemeClr val="bg1"/>
            </a:solidFill>
            <a:prstDash val="sysDot"/>
            <a:rou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47055592"/>
      </p:ext>
    </p:extLst>
  </p:cSld>
  <p:clrMapOvr>
    <a:masterClrMapping/>
  </p:clrMapOvr>
  <p:extLst>
    <p:ext uri="{DCECCB84-F9BA-43D5-87BE-67443E8EF086}">
      <p15:sldGuideLst xmlns:p15="http://schemas.microsoft.com/office/powerpoint/2012/main">
        <p15:guide id="2" pos="600">
          <p15:clr>
            <a:srgbClr val="FBAE40"/>
          </p15:clr>
        </p15:guide>
        <p15:guide id="3" pos="7080">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hree Icons">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64A6718F-47AC-FFFA-C373-96F3C0E7592D}"/>
              </a:ext>
            </a:extLst>
          </p:cNvPr>
          <p:cNvSpPr>
            <a:spLocks noGrp="1"/>
          </p:cNvSpPr>
          <p:nvPr>
            <p:ph type="title" hasCustomPrompt="1"/>
          </p:nvPr>
        </p:nvSpPr>
        <p:spPr>
          <a:xfrm>
            <a:off x="731521" y="548640"/>
            <a:ext cx="10748858" cy="576072"/>
          </a:xfrm>
        </p:spPr>
        <p:txBody>
          <a:bodyPr lIns="0" tIns="0" rIns="0" bIns="0" anchor="t" anchorCtr="0">
            <a:noAutofit/>
          </a:bodyPr>
          <a:lstStyle>
            <a:lvl1pPr>
              <a:defRPr>
                <a:latin typeface="+mj-lt"/>
                <a:ea typeface="Roboto" panose="02000000000000000000" pitchFamily="2" charset="0"/>
              </a:defRPr>
            </a:lvl1pPr>
          </a:lstStyle>
          <a:p>
            <a:r>
              <a:rPr lang="en-US" dirty="0"/>
              <a:t>Click to Edit Three Icon Layout Title</a:t>
            </a:r>
          </a:p>
        </p:txBody>
      </p:sp>
      <p:sp>
        <p:nvSpPr>
          <p:cNvPr id="4" name="Text Placeholder 3">
            <a:extLst>
              <a:ext uri="{FF2B5EF4-FFF2-40B4-BE49-F238E27FC236}">
                <a16:creationId xmlns:a16="http://schemas.microsoft.com/office/drawing/2014/main" id="{F5C6A7A9-EE55-ADA9-C18F-4794F4465BBE}"/>
              </a:ext>
            </a:extLst>
          </p:cNvPr>
          <p:cNvSpPr>
            <a:spLocks noGrp="1"/>
          </p:cNvSpPr>
          <p:nvPr>
            <p:ph type="body" sz="half" idx="34" hasCustomPrompt="1"/>
          </p:nvPr>
        </p:nvSpPr>
        <p:spPr>
          <a:xfrm>
            <a:off x="731519" y="1143000"/>
            <a:ext cx="10748859" cy="415155"/>
          </a:xfrm>
        </p:spPr>
        <p:txBody>
          <a:bodyPr anchor="t" anchorCtr="0">
            <a:noAutofit/>
          </a:bodyPr>
          <a:lstStyle>
            <a:lvl1pPr marL="0" indent="0" algn="l">
              <a:buNone/>
              <a:defRPr sz="2000" cap="all" spc="200" baseline="0">
                <a:solidFill>
                  <a:schemeClr val="accent1"/>
                </a:solidFill>
              </a:defRPr>
            </a:lvl1pPr>
          </a:lstStyle>
          <a:p>
            <a:pPr lvl="0"/>
            <a:r>
              <a:rPr lang="en-US" dirty="0"/>
              <a:t>Click to edit RED Subhead</a:t>
            </a:r>
          </a:p>
        </p:txBody>
      </p:sp>
      <p:sp>
        <p:nvSpPr>
          <p:cNvPr id="2" name="Oval 1">
            <a:extLst>
              <a:ext uri="{FF2B5EF4-FFF2-40B4-BE49-F238E27FC236}">
                <a16:creationId xmlns:a16="http://schemas.microsoft.com/office/drawing/2014/main" id="{D1ADFA24-184F-46B9-B1D0-3FBB044F3673}"/>
              </a:ext>
              <a:ext uri="{C183D7F6-B498-43B3-948B-1728B52AA6E4}">
                <adec:decorative xmlns:adec="http://schemas.microsoft.com/office/drawing/2017/decorative" val="1"/>
              </a:ext>
            </a:extLst>
          </p:cNvPr>
          <p:cNvSpPr/>
          <p:nvPr userDrawn="1"/>
        </p:nvSpPr>
        <p:spPr>
          <a:xfrm>
            <a:off x="1664749" y="2011680"/>
            <a:ext cx="1742242" cy="1742242"/>
          </a:xfrm>
          <a:prstGeom prst="ellipse">
            <a:avLst/>
          </a:prstGeom>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Picture Placeholder 4">
            <a:extLst>
              <a:ext uri="{FF2B5EF4-FFF2-40B4-BE49-F238E27FC236}">
                <a16:creationId xmlns:a16="http://schemas.microsoft.com/office/drawing/2014/main" id="{B9A02A9A-C336-16A2-D978-00722859C16A}"/>
              </a:ext>
              <a:ext uri="{C183D7F6-B498-43B3-948B-1728B52AA6E4}">
                <adec:decorative xmlns:adec="http://schemas.microsoft.com/office/drawing/2017/decorative" val="0"/>
              </a:ext>
            </a:extLst>
          </p:cNvPr>
          <p:cNvSpPr>
            <a:spLocks noGrp="1" noChangeAspect="1"/>
          </p:cNvSpPr>
          <p:nvPr>
            <p:ph type="pic" sz="quarter" idx="24" hasCustomPrompt="1"/>
          </p:nvPr>
        </p:nvSpPr>
        <p:spPr>
          <a:xfrm>
            <a:off x="2032950" y="2379881"/>
            <a:ext cx="1005840" cy="1005840"/>
          </a:xfrm>
          <a:prstGeom prst="rect">
            <a:avLst/>
          </a:prstGeom>
          <a:noFill/>
        </p:spPr>
        <p:txBody>
          <a:bodyPr anchor="ctr" anchorCtr="0">
            <a:normAutofit/>
          </a:bodyPr>
          <a:lstStyle>
            <a:lvl1pPr marL="0" indent="0" algn="ctr">
              <a:buNone/>
              <a:defRPr sz="1800" b="0" i="0">
                <a:solidFill>
                  <a:schemeClr val="bg1"/>
                </a:solidFill>
                <a:latin typeface="+mn-lt"/>
                <a:cs typeface="Arial" panose="020B0604020202020204" pitchFamily="34" charset="0"/>
              </a:defRPr>
            </a:lvl1pPr>
          </a:lstStyle>
          <a:p>
            <a:r>
              <a:rPr lang="en-US"/>
              <a:t> Click icon to add picture </a:t>
            </a:r>
          </a:p>
        </p:txBody>
      </p:sp>
      <p:sp>
        <p:nvSpPr>
          <p:cNvPr id="6" name="Text Placeholder 3">
            <a:extLst>
              <a:ext uri="{FF2B5EF4-FFF2-40B4-BE49-F238E27FC236}">
                <a16:creationId xmlns:a16="http://schemas.microsoft.com/office/drawing/2014/main" id="{52BDFAA1-F32D-BFEF-CFF9-323249B2A595}"/>
              </a:ext>
            </a:extLst>
          </p:cNvPr>
          <p:cNvSpPr>
            <a:spLocks noGrp="1"/>
          </p:cNvSpPr>
          <p:nvPr>
            <p:ph type="body" sz="half" idx="35" hasCustomPrompt="1"/>
          </p:nvPr>
        </p:nvSpPr>
        <p:spPr>
          <a:xfrm>
            <a:off x="1063854" y="3968533"/>
            <a:ext cx="2743200" cy="350512"/>
          </a:xfrm>
        </p:spPr>
        <p:txBody>
          <a:bodyPr>
            <a:noAutofit/>
          </a:bodyPr>
          <a:lstStyle>
            <a:lvl1pPr marL="0" indent="0" algn="ctr">
              <a:spcBef>
                <a:spcPts val="0"/>
              </a:spcBef>
              <a:buNone/>
              <a:defRPr sz="1600" b="1"/>
            </a:lvl1pPr>
          </a:lstStyle>
          <a:p>
            <a:pPr lvl="0"/>
            <a:r>
              <a:rPr lang="en-US" dirty="0"/>
              <a:t>Click to edit column header</a:t>
            </a:r>
          </a:p>
        </p:txBody>
      </p:sp>
      <p:sp>
        <p:nvSpPr>
          <p:cNvPr id="8" name="Text Placeholder 3">
            <a:extLst>
              <a:ext uri="{FF2B5EF4-FFF2-40B4-BE49-F238E27FC236}">
                <a16:creationId xmlns:a16="http://schemas.microsoft.com/office/drawing/2014/main" id="{5D813866-7200-0DD4-6BEC-1CF7E648DF9B}"/>
              </a:ext>
            </a:extLst>
          </p:cNvPr>
          <p:cNvSpPr>
            <a:spLocks noGrp="1"/>
          </p:cNvSpPr>
          <p:nvPr>
            <p:ph type="body" sz="half" idx="16" hasCustomPrompt="1"/>
          </p:nvPr>
        </p:nvSpPr>
        <p:spPr>
          <a:xfrm>
            <a:off x="1060704" y="4319045"/>
            <a:ext cx="2743200" cy="1598723"/>
          </a:xfrm>
        </p:spPr>
        <p:txBody>
          <a:bodyPr>
            <a:noAutofit/>
          </a:bodyPr>
          <a:lstStyle>
            <a:lvl1pPr marL="0" indent="0" algn="ctr">
              <a:spcBef>
                <a:spcPts val="0"/>
              </a:spcBef>
              <a:buNone/>
              <a:defRPr sz="1600" b="0"/>
            </a:lvl1pPr>
          </a:lstStyle>
          <a:p>
            <a:pPr lvl="0"/>
            <a:r>
              <a:rPr lang="en-US" dirty="0"/>
              <a:t>Click to edit column text</a:t>
            </a:r>
          </a:p>
        </p:txBody>
      </p:sp>
      <p:cxnSp>
        <p:nvCxnSpPr>
          <p:cNvPr id="5" name="Straight Connector 4">
            <a:extLst>
              <a:ext uri="{FF2B5EF4-FFF2-40B4-BE49-F238E27FC236}">
                <a16:creationId xmlns:a16="http://schemas.microsoft.com/office/drawing/2014/main" id="{2D043686-6E4F-572D-6FF7-724201B76309}"/>
              </a:ext>
              <a:ext uri="{C183D7F6-B498-43B3-948B-1728B52AA6E4}">
                <adec:decorative xmlns:adec="http://schemas.microsoft.com/office/drawing/2017/decorative" val="1"/>
              </a:ext>
            </a:extLst>
          </p:cNvPr>
          <p:cNvCxnSpPr>
            <a:cxnSpLocks/>
          </p:cNvCxnSpPr>
          <p:nvPr userDrawn="1"/>
        </p:nvCxnSpPr>
        <p:spPr>
          <a:xfrm>
            <a:off x="4275908" y="2066544"/>
            <a:ext cx="0" cy="3803976"/>
          </a:xfrm>
          <a:prstGeom prst="line">
            <a:avLst/>
          </a:prstGeom>
          <a:ln w="22225" cap="rnd">
            <a:solidFill>
              <a:schemeClr val="accent1"/>
            </a:solidFill>
            <a:prstDash val="sysDot"/>
            <a:round/>
          </a:ln>
        </p:spPr>
        <p:style>
          <a:lnRef idx="1">
            <a:schemeClr val="accent1"/>
          </a:lnRef>
          <a:fillRef idx="0">
            <a:schemeClr val="accent1"/>
          </a:fillRef>
          <a:effectRef idx="0">
            <a:schemeClr val="accent1"/>
          </a:effectRef>
          <a:fontRef idx="minor">
            <a:schemeClr val="tx1"/>
          </a:fontRef>
        </p:style>
      </p:cxnSp>
      <p:sp>
        <p:nvSpPr>
          <p:cNvPr id="18" name="Oval 17">
            <a:extLst>
              <a:ext uri="{FF2B5EF4-FFF2-40B4-BE49-F238E27FC236}">
                <a16:creationId xmlns:a16="http://schemas.microsoft.com/office/drawing/2014/main" id="{7ABEA4B3-7BB0-9BAE-169A-2C86AF17BE2D}"/>
              </a:ext>
            </a:extLst>
          </p:cNvPr>
          <p:cNvSpPr/>
          <p:nvPr userDrawn="1"/>
        </p:nvSpPr>
        <p:spPr>
          <a:xfrm>
            <a:off x="5224879" y="2011680"/>
            <a:ext cx="1742242" cy="1742242"/>
          </a:xfrm>
          <a:prstGeom prst="ellipse">
            <a:avLst/>
          </a:prstGeom>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Picture Placeholder 4">
            <a:extLst>
              <a:ext uri="{FF2B5EF4-FFF2-40B4-BE49-F238E27FC236}">
                <a16:creationId xmlns:a16="http://schemas.microsoft.com/office/drawing/2014/main" id="{62A6EB33-4517-C4B6-096E-4092F9E01E45}"/>
              </a:ext>
            </a:extLst>
          </p:cNvPr>
          <p:cNvSpPr>
            <a:spLocks noGrp="1" noChangeAspect="1"/>
          </p:cNvSpPr>
          <p:nvPr>
            <p:ph type="pic" sz="quarter" idx="26" hasCustomPrompt="1"/>
          </p:nvPr>
        </p:nvSpPr>
        <p:spPr>
          <a:xfrm>
            <a:off x="5593080" y="2379881"/>
            <a:ext cx="1005840" cy="1005840"/>
          </a:xfrm>
          <a:prstGeom prst="rect">
            <a:avLst/>
          </a:prstGeom>
          <a:noFill/>
        </p:spPr>
        <p:txBody>
          <a:bodyPr anchor="ctr" anchorCtr="0">
            <a:normAutofit/>
          </a:bodyPr>
          <a:lstStyle>
            <a:lvl1pPr marL="0" indent="0" algn="ctr">
              <a:buNone/>
              <a:defRPr sz="1800" b="0" i="0">
                <a:solidFill>
                  <a:schemeClr val="bg1"/>
                </a:solidFill>
                <a:latin typeface="+mn-lt"/>
                <a:cs typeface="Arial" panose="020B0604020202020204" pitchFamily="34" charset="0"/>
              </a:defRPr>
            </a:lvl1pPr>
          </a:lstStyle>
          <a:p>
            <a:r>
              <a:rPr lang="en-US"/>
              <a:t> Click icon to add picture </a:t>
            </a:r>
          </a:p>
        </p:txBody>
      </p:sp>
      <p:sp>
        <p:nvSpPr>
          <p:cNvPr id="17" name="Text Placeholder 3">
            <a:extLst>
              <a:ext uri="{FF2B5EF4-FFF2-40B4-BE49-F238E27FC236}">
                <a16:creationId xmlns:a16="http://schemas.microsoft.com/office/drawing/2014/main" id="{31647D26-45BB-FDDC-33C2-67D96B48A449}"/>
              </a:ext>
            </a:extLst>
          </p:cNvPr>
          <p:cNvSpPr>
            <a:spLocks noGrp="1"/>
          </p:cNvSpPr>
          <p:nvPr>
            <p:ph type="body" sz="half" idx="37" hasCustomPrompt="1"/>
          </p:nvPr>
        </p:nvSpPr>
        <p:spPr>
          <a:xfrm>
            <a:off x="4727448" y="3963599"/>
            <a:ext cx="2743200" cy="350512"/>
          </a:xfrm>
        </p:spPr>
        <p:txBody>
          <a:bodyPr>
            <a:noAutofit/>
          </a:bodyPr>
          <a:lstStyle>
            <a:lvl1pPr marL="0" indent="0" algn="ctr">
              <a:spcBef>
                <a:spcPts val="0"/>
              </a:spcBef>
              <a:buNone/>
              <a:defRPr sz="1600" b="1"/>
            </a:lvl1pPr>
          </a:lstStyle>
          <a:p>
            <a:pPr lvl="0"/>
            <a:r>
              <a:rPr lang="en-US" dirty="0"/>
              <a:t>Click to edit column header</a:t>
            </a:r>
          </a:p>
        </p:txBody>
      </p:sp>
      <p:sp>
        <p:nvSpPr>
          <p:cNvPr id="7" name="Text Placeholder 3">
            <a:extLst>
              <a:ext uri="{FF2B5EF4-FFF2-40B4-BE49-F238E27FC236}">
                <a16:creationId xmlns:a16="http://schemas.microsoft.com/office/drawing/2014/main" id="{49EF9AFC-CB07-953D-D9E0-A72906B9D0FD}"/>
              </a:ext>
            </a:extLst>
          </p:cNvPr>
          <p:cNvSpPr>
            <a:spLocks noGrp="1"/>
          </p:cNvSpPr>
          <p:nvPr>
            <p:ph type="body" sz="half" idx="36" hasCustomPrompt="1"/>
          </p:nvPr>
        </p:nvSpPr>
        <p:spPr>
          <a:xfrm>
            <a:off x="4728310" y="4314111"/>
            <a:ext cx="2743200" cy="1598723"/>
          </a:xfrm>
        </p:spPr>
        <p:txBody>
          <a:bodyPr>
            <a:noAutofit/>
          </a:bodyPr>
          <a:lstStyle>
            <a:lvl1pPr marL="0" indent="0" algn="ctr">
              <a:spcBef>
                <a:spcPts val="0"/>
              </a:spcBef>
              <a:buNone/>
              <a:defRPr sz="1600" b="0"/>
            </a:lvl1pPr>
          </a:lstStyle>
          <a:p>
            <a:pPr lvl="0"/>
            <a:r>
              <a:rPr lang="en-US" dirty="0"/>
              <a:t>Click to edit column text</a:t>
            </a:r>
          </a:p>
        </p:txBody>
      </p:sp>
      <p:cxnSp>
        <p:nvCxnSpPr>
          <p:cNvPr id="15" name="Straight Connector 14">
            <a:extLst>
              <a:ext uri="{FF2B5EF4-FFF2-40B4-BE49-F238E27FC236}">
                <a16:creationId xmlns:a16="http://schemas.microsoft.com/office/drawing/2014/main" id="{138C67A3-48AD-30FD-6F7B-28F35816BC9F}"/>
              </a:ext>
            </a:extLst>
          </p:cNvPr>
          <p:cNvCxnSpPr>
            <a:cxnSpLocks/>
          </p:cNvCxnSpPr>
          <p:nvPr userDrawn="1"/>
        </p:nvCxnSpPr>
        <p:spPr>
          <a:xfrm>
            <a:off x="7916089" y="2066544"/>
            <a:ext cx="0" cy="3803976"/>
          </a:xfrm>
          <a:prstGeom prst="line">
            <a:avLst/>
          </a:prstGeom>
          <a:ln w="22225" cap="rnd">
            <a:solidFill>
              <a:schemeClr val="accent1"/>
            </a:solidFill>
            <a:prstDash val="sysDot"/>
            <a:round/>
          </a:ln>
        </p:spPr>
        <p:style>
          <a:lnRef idx="1">
            <a:schemeClr val="accent1"/>
          </a:lnRef>
          <a:fillRef idx="0">
            <a:schemeClr val="accent1"/>
          </a:fillRef>
          <a:effectRef idx="0">
            <a:schemeClr val="accent1"/>
          </a:effectRef>
          <a:fontRef idx="minor">
            <a:schemeClr val="tx1"/>
          </a:fontRef>
        </p:style>
      </p:cxnSp>
      <p:sp>
        <p:nvSpPr>
          <p:cNvPr id="14" name="Oval 13">
            <a:extLst>
              <a:ext uri="{FF2B5EF4-FFF2-40B4-BE49-F238E27FC236}">
                <a16:creationId xmlns:a16="http://schemas.microsoft.com/office/drawing/2014/main" id="{CB58E8BA-E32D-5626-0E71-03A9BB24C7F8}"/>
              </a:ext>
              <a:ext uri="{C183D7F6-B498-43B3-948B-1728B52AA6E4}">
                <adec:decorative xmlns:adec="http://schemas.microsoft.com/office/drawing/2017/decorative" val="1"/>
              </a:ext>
            </a:extLst>
          </p:cNvPr>
          <p:cNvSpPr/>
          <p:nvPr userDrawn="1"/>
        </p:nvSpPr>
        <p:spPr>
          <a:xfrm>
            <a:off x="8796517" y="2009643"/>
            <a:ext cx="1742242" cy="1746504"/>
          </a:xfrm>
          <a:prstGeom prst="ellipse">
            <a:avLst/>
          </a:prstGeom>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Picture Placeholder 4">
            <a:extLst>
              <a:ext uri="{FF2B5EF4-FFF2-40B4-BE49-F238E27FC236}">
                <a16:creationId xmlns:a16="http://schemas.microsoft.com/office/drawing/2014/main" id="{F89C51B5-377E-9EBE-21B5-87B047AEE24D}"/>
              </a:ext>
            </a:extLst>
          </p:cNvPr>
          <p:cNvSpPr>
            <a:spLocks noGrp="1"/>
          </p:cNvSpPr>
          <p:nvPr>
            <p:ph type="pic" sz="quarter" idx="25" hasCustomPrompt="1"/>
          </p:nvPr>
        </p:nvSpPr>
        <p:spPr>
          <a:xfrm>
            <a:off x="9164718" y="2379975"/>
            <a:ext cx="1005840" cy="1005840"/>
          </a:xfrm>
          <a:prstGeom prst="rect">
            <a:avLst/>
          </a:prstGeom>
          <a:noFill/>
        </p:spPr>
        <p:txBody>
          <a:bodyPr anchor="ctr" anchorCtr="0">
            <a:normAutofit/>
          </a:bodyPr>
          <a:lstStyle>
            <a:lvl1pPr marL="0" indent="0" algn="ctr">
              <a:buNone/>
              <a:defRPr sz="1800" b="0" i="0">
                <a:solidFill>
                  <a:schemeClr val="bg1"/>
                </a:solidFill>
                <a:latin typeface="+mn-lt"/>
                <a:cs typeface="Arial" panose="020B0604020202020204" pitchFamily="34" charset="0"/>
              </a:defRPr>
            </a:lvl1pPr>
          </a:lstStyle>
          <a:p>
            <a:r>
              <a:rPr lang="en-US"/>
              <a:t> Click icon to add picture </a:t>
            </a:r>
          </a:p>
        </p:txBody>
      </p:sp>
      <p:sp>
        <p:nvSpPr>
          <p:cNvPr id="24" name="Text Placeholder 3">
            <a:extLst>
              <a:ext uri="{FF2B5EF4-FFF2-40B4-BE49-F238E27FC236}">
                <a16:creationId xmlns:a16="http://schemas.microsoft.com/office/drawing/2014/main" id="{1E512AA9-0FF8-0FFE-B266-76A02D05424D}"/>
              </a:ext>
              <a:ext uri="{C183D7F6-B498-43B3-948B-1728B52AA6E4}">
                <adec:decorative xmlns:adec="http://schemas.microsoft.com/office/drawing/2017/decorative" val="0"/>
              </a:ext>
            </a:extLst>
          </p:cNvPr>
          <p:cNvSpPr>
            <a:spLocks noGrp="1"/>
          </p:cNvSpPr>
          <p:nvPr>
            <p:ph type="body" sz="half" idx="39" hasCustomPrompt="1"/>
          </p:nvPr>
        </p:nvSpPr>
        <p:spPr>
          <a:xfrm>
            <a:off x="8366760" y="3963599"/>
            <a:ext cx="2743200" cy="350512"/>
          </a:xfrm>
        </p:spPr>
        <p:txBody>
          <a:bodyPr>
            <a:noAutofit/>
          </a:bodyPr>
          <a:lstStyle>
            <a:lvl1pPr marL="0" indent="0" algn="ctr">
              <a:spcBef>
                <a:spcPts val="0"/>
              </a:spcBef>
              <a:buNone/>
              <a:defRPr sz="1600" b="1"/>
            </a:lvl1pPr>
          </a:lstStyle>
          <a:p>
            <a:pPr lvl="0"/>
            <a:r>
              <a:rPr lang="en-US" dirty="0"/>
              <a:t>Click to edit column header</a:t>
            </a:r>
          </a:p>
        </p:txBody>
      </p:sp>
      <p:sp>
        <p:nvSpPr>
          <p:cNvPr id="23" name="Text Placeholder 3">
            <a:extLst>
              <a:ext uri="{FF2B5EF4-FFF2-40B4-BE49-F238E27FC236}">
                <a16:creationId xmlns:a16="http://schemas.microsoft.com/office/drawing/2014/main" id="{CF636BAA-31E6-5AD8-73AA-9EC860ADD27D}"/>
              </a:ext>
            </a:extLst>
          </p:cNvPr>
          <p:cNvSpPr>
            <a:spLocks noGrp="1"/>
          </p:cNvSpPr>
          <p:nvPr>
            <p:ph type="body" sz="half" idx="38" hasCustomPrompt="1"/>
          </p:nvPr>
        </p:nvSpPr>
        <p:spPr>
          <a:xfrm>
            <a:off x="8368490" y="4314111"/>
            <a:ext cx="2743200" cy="1598723"/>
          </a:xfrm>
        </p:spPr>
        <p:txBody>
          <a:bodyPr>
            <a:noAutofit/>
          </a:bodyPr>
          <a:lstStyle>
            <a:lvl1pPr marL="0" indent="0" algn="ctr">
              <a:spcBef>
                <a:spcPts val="0"/>
              </a:spcBef>
              <a:buNone/>
              <a:defRPr sz="1600" b="0"/>
            </a:lvl1pPr>
          </a:lstStyle>
          <a:p>
            <a:pPr lvl="0"/>
            <a:r>
              <a:rPr lang="en-US" dirty="0"/>
              <a:t>Click to edit column text</a:t>
            </a:r>
          </a:p>
        </p:txBody>
      </p:sp>
      <p:sp>
        <p:nvSpPr>
          <p:cNvPr id="9" name="Rectangle 8">
            <a:extLst>
              <a:ext uri="{FF2B5EF4-FFF2-40B4-BE49-F238E27FC236}">
                <a16:creationId xmlns:a16="http://schemas.microsoft.com/office/drawing/2014/main" id="{FA19EA62-45D4-A473-2CFC-47219E14BD8C}"/>
              </a:ext>
              <a:ext uri="{C183D7F6-B498-43B3-948B-1728B52AA6E4}">
                <adec:decorative xmlns:adec="http://schemas.microsoft.com/office/drawing/2017/decorative" val="1"/>
              </a:ext>
            </a:extLst>
          </p:cNvPr>
          <p:cNvSpPr/>
          <p:nvPr userDrawn="1"/>
        </p:nvSpPr>
        <p:spPr>
          <a:xfrm>
            <a:off x="0" y="6334484"/>
            <a:ext cx="12192000" cy="523516"/>
          </a:xfrm>
          <a:prstGeom prst="rect">
            <a:avLst/>
          </a:prstGeom>
          <a:solidFill>
            <a:srgbClr val="CC00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pic>
        <p:nvPicPr>
          <p:cNvPr id="10" name="Picture 9">
            <a:extLst>
              <a:ext uri="{FF2B5EF4-FFF2-40B4-BE49-F238E27FC236}">
                <a16:creationId xmlns:a16="http://schemas.microsoft.com/office/drawing/2014/main" id="{32D92C8A-804B-7B37-EB5E-F47DA3C72FF7}"/>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31520" y="6427078"/>
            <a:ext cx="1141293" cy="338328"/>
          </a:xfrm>
          <a:prstGeom prst="rect">
            <a:avLst/>
          </a:prstGeom>
        </p:spPr>
      </p:pic>
      <p:sp>
        <p:nvSpPr>
          <p:cNvPr id="12" name="Footer Placeholder 4">
            <a:extLst>
              <a:ext uri="{FF2B5EF4-FFF2-40B4-BE49-F238E27FC236}">
                <a16:creationId xmlns:a16="http://schemas.microsoft.com/office/drawing/2014/main" id="{F4E9D056-BE96-7B10-1722-9014606D268E}"/>
              </a:ext>
              <a:ext uri="{C183D7F6-B498-43B3-948B-1728B52AA6E4}">
                <adec:decorative xmlns:adec="http://schemas.microsoft.com/office/drawing/2017/decorative" val="1"/>
              </a:ext>
            </a:extLst>
          </p:cNvPr>
          <p:cNvSpPr>
            <a:spLocks noGrp="1"/>
          </p:cNvSpPr>
          <p:nvPr>
            <p:ph type="ftr" sz="quarter" idx="3"/>
          </p:nvPr>
        </p:nvSpPr>
        <p:spPr>
          <a:xfrm>
            <a:off x="3216441" y="6428232"/>
            <a:ext cx="8101263" cy="365125"/>
          </a:xfrm>
          <a:prstGeom prst="rect">
            <a:avLst/>
          </a:prstGeom>
        </p:spPr>
        <p:txBody>
          <a:bodyPr vert="horz" lIns="91440" tIns="45720" rIns="91440" bIns="45720" rtlCol="0" anchor="ctr"/>
          <a:lstStyle>
            <a:lvl1pPr algn="r">
              <a:defRPr sz="1000" b="0">
                <a:solidFill>
                  <a:schemeClr val="bg1"/>
                </a:solidFill>
              </a:defRPr>
            </a:lvl1pPr>
          </a:lstStyle>
          <a:p>
            <a:r>
              <a:rPr lang="en-US"/>
              <a:t>View &gt;&gt; Header and Footer &gt;&gt; Add Unit, Office, or Department Name</a:t>
            </a:r>
          </a:p>
        </p:txBody>
      </p:sp>
      <p:sp>
        <p:nvSpPr>
          <p:cNvPr id="13" name="Oval 12">
            <a:extLst>
              <a:ext uri="{FF2B5EF4-FFF2-40B4-BE49-F238E27FC236}">
                <a16:creationId xmlns:a16="http://schemas.microsoft.com/office/drawing/2014/main" id="{EA7B91F9-361B-AA3B-3AB3-4FBB4C622E0D}"/>
              </a:ext>
              <a:ext uri="{C183D7F6-B498-43B3-948B-1728B52AA6E4}">
                <adec:decorative xmlns:adec="http://schemas.microsoft.com/office/drawing/2017/decorative" val="1"/>
              </a:ext>
            </a:extLst>
          </p:cNvPr>
          <p:cNvSpPr/>
          <p:nvPr userDrawn="1"/>
        </p:nvSpPr>
        <p:spPr>
          <a:xfrm>
            <a:off x="11540912" y="6442110"/>
            <a:ext cx="308264" cy="308264"/>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25FC3C6D-5DB8-1208-F395-ED6DC09C66B2}"/>
              </a:ext>
              <a:ext uri="{C183D7F6-B498-43B3-948B-1728B52AA6E4}">
                <adec:decorative xmlns:adec="http://schemas.microsoft.com/office/drawing/2017/decorative" val="1"/>
              </a:ext>
            </a:extLst>
          </p:cNvPr>
          <p:cNvSpPr txBox="1"/>
          <p:nvPr userDrawn="1"/>
        </p:nvSpPr>
        <p:spPr>
          <a:xfrm>
            <a:off x="11430692" y="6483096"/>
            <a:ext cx="528705" cy="246221"/>
          </a:xfrm>
          <a:prstGeom prst="rect">
            <a:avLst/>
          </a:prstGeom>
          <a:noFill/>
        </p:spPr>
        <p:txBody>
          <a:bodyPr wrap="square" rtlCol="0" anchor="ctr" anchorCtr="0">
            <a:spAutoFit/>
          </a:bodyPr>
          <a:lstStyle/>
          <a:p>
            <a:pPr algn="ctr"/>
            <a:fld id="{EBC9AC92-EC09-C846-AF8D-0ACA08F55242}" type="slidenum">
              <a:rPr lang="en-US" sz="1000" smtClean="0">
                <a:solidFill>
                  <a:schemeClr val="bg1"/>
                </a:solidFill>
                <a:latin typeface="+mn-lt"/>
                <a:ea typeface="Tahoma" panose="020B0604030504040204" pitchFamily="34" charset="0"/>
                <a:cs typeface="Tahoma" panose="020B0604030504040204" pitchFamily="34" charset="0"/>
              </a:rPr>
              <a:pPr algn="ctr"/>
              <a:t>‹#›</a:t>
            </a:fld>
            <a:endParaRPr lang="en-US" sz="1000">
              <a:solidFill>
                <a:schemeClr val="bg1"/>
              </a:solidFill>
              <a:latin typeface="+mn-lt"/>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022659485"/>
      </p:ext>
    </p:extLst>
  </p:cSld>
  <p:clrMapOvr>
    <a:masterClrMapping/>
  </p:clrMapOvr>
  <p:extLst>
    <p:ext uri="{DCECCB84-F9BA-43D5-87BE-67443E8EF086}">
      <p15:sldGuideLst xmlns:p15="http://schemas.microsoft.com/office/powerpoint/2012/main">
        <p15:guide id="1" orient="horz" pos="2424">
          <p15:clr>
            <a:srgbClr val="FBAE40"/>
          </p15:clr>
        </p15:guide>
        <p15:guide id="2" pos="456">
          <p15:clr>
            <a:srgbClr val="FBAE40"/>
          </p15:clr>
        </p15:guide>
        <p15:guide id="3" pos="7224">
          <p15:clr>
            <a:srgbClr val="FBAE40"/>
          </p15:clr>
        </p15:guide>
        <p15:guide id="4" pos="3840">
          <p15:clr>
            <a:srgbClr val="FBAE40"/>
          </p15:clr>
        </p15:guide>
        <p15:guide id="5" orient="horz" pos="1272">
          <p15:clr>
            <a:srgbClr val="FBAE40"/>
          </p15:clr>
        </p15:guide>
        <p15:guide id="6" orient="horz" pos="3840">
          <p15:clr>
            <a:srgbClr val="FBAE40"/>
          </p15:clr>
        </p15:guide>
        <p15:guide id="7" orient="horz" pos="336">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Four Ic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892F0D-C219-35F3-4BFC-580EE74F47BE}"/>
              </a:ext>
            </a:extLst>
          </p:cNvPr>
          <p:cNvSpPr>
            <a:spLocks noGrp="1"/>
          </p:cNvSpPr>
          <p:nvPr>
            <p:ph type="title" hasCustomPrompt="1"/>
          </p:nvPr>
        </p:nvSpPr>
        <p:spPr>
          <a:xfrm>
            <a:off x="731521" y="548640"/>
            <a:ext cx="10748858" cy="576072"/>
          </a:xfrm>
        </p:spPr>
        <p:txBody>
          <a:bodyPr lIns="0" tIns="0" rIns="0" bIns="0" anchor="t" anchorCtr="0">
            <a:noAutofit/>
          </a:bodyPr>
          <a:lstStyle>
            <a:lvl1pPr>
              <a:defRPr>
                <a:latin typeface="+mj-lt"/>
                <a:ea typeface="Roboto" panose="02000000000000000000" pitchFamily="2" charset="0"/>
              </a:defRPr>
            </a:lvl1pPr>
          </a:lstStyle>
          <a:p>
            <a:r>
              <a:rPr lang="en-US" dirty="0"/>
              <a:t>Click to Edit Four Icon Layout Title</a:t>
            </a:r>
          </a:p>
        </p:txBody>
      </p:sp>
      <p:sp>
        <p:nvSpPr>
          <p:cNvPr id="3" name="Text Placeholder 3">
            <a:extLst>
              <a:ext uri="{FF2B5EF4-FFF2-40B4-BE49-F238E27FC236}">
                <a16:creationId xmlns:a16="http://schemas.microsoft.com/office/drawing/2014/main" id="{915D4A76-CFF7-E6D4-587A-643E50B87902}"/>
              </a:ext>
            </a:extLst>
          </p:cNvPr>
          <p:cNvSpPr>
            <a:spLocks noGrp="1"/>
          </p:cNvSpPr>
          <p:nvPr>
            <p:ph type="body" sz="half" idx="34" hasCustomPrompt="1"/>
          </p:nvPr>
        </p:nvSpPr>
        <p:spPr>
          <a:xfrm>
            <a:off x="731519" y="1143000"/>
            <a:ext cx="10748859" cy="415155"/>
          </a:xfrm>
        </p:spPr>
        <p:txBody>
          <a:bodyPr anchor="t" anchorCtr="0">
            <a:noAutofit/>
          </a:bodyPr>
          <a:lstStyle>
            <a:lvl1pPr marL="0" indent="0" algn="l">
              <a:buNone/>
              <a:defRPr sz="2000" cap="all" spc="200" baseline="0">
                <a:solidFill>
                  <a:schemeClr val="accent1"/>
                </a:solidFill>
              </a:defRPr>
            </a:lvl1pPr>
          </a:lstStyle>
          <a:p>
            <a:pPr lvl="0"/>
            <a:r>
              <a:rPr lang="en-US" dirty="0"/>
              <a:t>Click to edit RED Subhead</a:t>
            </a:r>
          </a:p>
        </p:txBody>
      </p:sp>
      <p:sp>
        <p:nvSpPr>
          <p:cNvPr id="25" name="Oval 24">
            <a:extLst>
              <a:ext uri="{FF2B5EF4-FFF2-40B4-BE49-F238E27FC236}">
                <a16:creationId xmlns:a16="http://schemas.microsoft.com/office/drawing/2014/main" id="{A7215D4C-D1BA-4B83-8034-F6173B4B3FE7}"/>
              </a:ext>
              <a:ext uri="{C183D7F6-B498-43B3-948B-1728B52AA6E4}">
                <adec:decorative xmlns:adec="http://schemas.microsoft.com/office/drawing/2017/decorative" val="1"/>
              </a:ext>
            </a:extLst>
          </p:cNvPr>
          <p:cNvSpPr/>
          <p:nvPr userDrawn="1"/>
        </p:nvSpPr>
        <p:spPr>
          <a:xfrm>
            <a:off x="1004229" y="2011680"/>
            <a:ext cx="1742242" cy="1742242"/>
          </a:xfrm>
          <a:prstGeom prst="ellipse">
            <a:avLst/>
          </a:prstGeom>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Picture Placeholder 4">
            <a:extLst>
              <a:ext uri="{FF2B5EF4-FFF2-40B4-BE49-F238E27FC236}">
                <a16:creationId xmlns:a16="http://schemas.microsoft.com/office/drawing/2014/main" id="{55436100-916B-2E61-B9A6-8337A3910657}"/>
              </a:ext>
            </a:extLst>
          </p:cNvPr>
          <p:cNvSpPr>
            <a:spLocks noGrp="1"/>
          </p:cNvSpPr>
          <p:nvPr>
            <p:ph type="pic" sz="quarter" idx="24" hasCustomPrompt="1"/>
          </p:nvPr>
        </p:nvSpPr>
        <p:spPr>
          <a:xfrm>
            <a:off x="1372430" y="2379881"/>
            <a:ext cx="1005840" cy="1005840"/>
          </a:xfrm>
          <a:prstGeom prst="rect">
            <a:avLst/>
          </a:prstGeom>
          <a:noFill/>
        </p:spPr>
        <p:txBody>
          <a:bodyPr anchor="ctr" anchorCtr="0">
            <a:normAutofit/>
          </a:bodyPr>
          <a:lstStyle>
            <a:lvl1pPr marL="0" indent="0" algn="ctr">
              <a:buNone/>
              <a:defRPr sz="1800" b="0" i="0">
                <a:solidFill>
                  <a:schemeClr val="bg1"/>
                </a:solidFill>
                <a:latin typeface="+mn-lt"/>
                <a:cs typeface="Arial" panose="020B0604020202020204" pitchFamily="34" charset="0"/>
              </a:defRPr>
            </a:lvl1pPr>
          </a:lstStyle>
          <a:p>
            <a:r>
              <a:rPr lang="en-US"/>
              <a:t> Click icon to add picture </a:t>
            </a:r>
          </a:p>
        </p:txBody>
      </p:sp>
      <p:sp>
        <p:nvSpPr>
          <p:cNvPr id="19" name="Text Placeholder 3">
            <a:extLst>
              <a:ext uri="{FF2B5EF4-FFF2-40B4-BE49-F238E27FC236}">
                <a16:creationId xmlns:a16="http://schemas.microsoft.com/office/drawing/2014/main" id="{DCA53FF6-7B65-E057-6048-FD288B043BC6}"/>
              </a:ext>
            </a:extLst>
          </p:cNvPr>
          <p:cNvSpPr>
            <a:spLocks noGrp="1"/>
          </p:cNvSpPr>
          <p:nvPr>
            <p:ph type="body" sz="half" idx="41" hasCustomPrompt="1"/>
          </p:nvPr>
        </p:nvSpPr>
        <p:spPr>
          <a:xfrm>
            <a:off x="732656" y="3968533"/>
            <a:ext cx="2286000" cy="350512"/>
          </a:xfrm>
        </p:spPr>
        <p:txBody>
          <a:bodyPr>
            <a:noAutofit/>
          </a:bodyPr>
          <a:lstStyle>
            <a:lvl1pPr marL="0" indent="0" algn="ctr">
              <a:spcBef>
                <a:spcPts val="0"/>
              </a:spcBef>
              <a:buNone/>
              <a:defRPr sz="1600" b="1"/>
            </a:lvl1pPr>
          </a:lstStyle>
          <a:p>
            <a:pPr lvl="0"/>
            <a:r>
              <a:rPr lang="en-US" dirty="0"/>
              <a:t>Click to edit header</a:t>
            </a:r>
          </a:p>
        </p:txBody>
      </p:sp>
      <p:sp>
        <p:nvSpPr>
          <p:cNvPr id="18" name="Text Placeholder 3">
            <a:extLst>
              <a:ext uri="{FF2B5EF4-FFF2-40B4-BE49-F238E27FC236}">
                <a16:creationId xmlns:a16="http://schemas.microsoft.com/office/drawing/2014/main" id="{A6B6B291-2C0D-39DC-5975-17FA9D8BADEB}"/>
              </a:ext>
            </a:extLst>
          </p:cNvPr>
          <p:cNvSpPr>
            <a:spLocks noGrp="1"/>
          </p:cNvSpPr>
          <p:nvPr>
            <p:ph type="body" sz="half" idx="16" hasCustomPrompt="1"/>
          </p:nvPr>
        </p:nvSpPr>
        <p:spPr>
          <a:xfrm>
            <a:off x="729506" y="4319045"/>
            <a:ext cx="2286000" cy="1598723"/>
          </a:xfrm>
        </p:spPr>
        <p:txBody>
          <a:bodyPr>
            <a:noAutofit/>
          </a:bodyPr>
          <a:lstStyle>
            <a:lvl1pPr marL="0" indent="0" algn="ctr">
              <a:spcBef>
                <a:spcPts val="0"/>
              </a:spcBef>
              <a:buNone/>
              <a:defRPr sz="1600" b="0"/>
            </a:lvl1pPr>
          </a:lstStyle>
          <a:p>
            <a:pPr lvl="0"/>
            <a:r>
              <a:rPr lang="en-US" dirty="0"/>
              <a:t>Click to edit column text</a:t>
            </a:r>
          </a:p>
        </p:txBody>
      </p:sp>
      <p:cxnSp>
        <p:nvCxnSpPr>
          <p:cNvPr id="6" name="Straight Connector 5">
            <a:extLst>
              <a:ext uri="{FF2B5EF4-FFF2-40B4-BE49-F238E27FC236}">
                <a16:creationId xmlns:a16="http://schemas.microsoft.com/office/drawing/2014/main" id="{FC2A702D-FFEF-F9D9-6D43-DFF7B41FF754}"/>
              </a:ext>
              <a:ext uri="{C183D7F6-B498-43B3-948B-1728B52AA6E4}">
                <adec:decorative xmlns:adec="http://schemas.microsoft.com/office/drawing/2017/decorative" val="1"/>
              </a:ext>
            </a:extLst>
          </p:cNvPr>
          <p:cNvCxnSpPr>
            <a:cxnSpLocks/>
          </p:cNvCxnSpPr>
          <p:nvPr userDrawn="1"/>
        </p:nvCxnSpPr>
        <p:spPr>
          <a:xfrm>
            <a:off x="3291356" y="2133600"/>
            <a:ext cx="0" cy="3736922"/>
          </a:xfrm>
          <a:prstGeom prst="line">
            <a:avLst/>
          </a:prstGeom>
          <a:ln w="22225" cap="rnd">
            <a:solidFill>
              <a:schemeClr val="accent1"/>
            </a:solidFill>
            <a:prstDash val="sysDot"/>
            <a:round/>
          </a:ln>
        </p:spPr>
        <p:style>
          <a:lnRef idx="1">
            <a:schemeClr val="accent1"/>
          </a:lnRef>
          <a:fillRef idx="0">
            <a:schemeClr val="accent1"/>
          </a:fillRef>
          <a:effectRef idx="0">
            <a:schemeClr val="accent1"/>
          </a:effectRef>
          <a:fontRef idx="minor">
            <a:schemeClr val="tx1"/>
          </a:fontRef>
        </p:style>
      </p:cxnSp>
      <p:sp>
        <p:nvSpPr>
          <p:cNvPr id="27" name="Oval 26">
            <a:extLst>
              <a:ext uri="{FF2B5EF4-FFF2-40B4-BE49-F238E27FC236}">
                <a16:creationId xmlns:a16="http://schemas.microsoft.com/office/drawing/2014/main" id="{AE1934B1-C1CC-42D5-A8D8-639ED39E9A45}"/>
              </a:ext>
              <a:ext uri="{C183D7F6-B498-43B3-948B-1728B52AA6E4}">
                <adec:decorative xmlns:adec="http://schemas.microsoft.com/office/drawing/2017/decorative" val="1"/>
              </a:ext>
            </a:extLst>
          </p:cNvPr>
          <p:cNvSpPr/>
          <p:nvPr userDrawn="1"/>
        </p:nvSpPr>
        <p:spPr>
          <a:xfrm>
            <a:off x="3817996" y="2011680"/>
            <a:ext cx="1742242" cy="1742242"/>
          </a:xfrm>
          <a:prstGeom prst="ellipse">
            <a:avLst/>
          </a:prstGeom>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Picture Placeholder 4">
            <a:extLst>
              <a:ext uri="{FF2B5EF4-FFF2-40B4-BE49-F238E27FC236}">
                <a16:creationId xmlns:a16="http://schemas.microsoft.com/office/drawing/2014/main" id="{5F58786A-2D01-1ED6-6479-28B36900189C}"/>
              </a:ext>
            </a:extLst>
          </p:cNvPr>
          <p:cNvSpPr>
            <a:spLocks noGrp="1"/>
          </p:cNvSpPr>
          <p:nvPr>
            <p:ph type="pic" sz="quarter" idx="25" hasCustomPrompt="1"/>
          </p:nvPr>
        </p:nvSpPr>
        <p:spPr>
          <a:xfrm>
            <a:off x="4186197" y="2379881"/>
            <a:ext cx="1005840" cy="1005840"/>
          </a:xfrm>
          <a:prstGeom prst="rect">
            <a:avLst/>
          </a:prstGeom>
          <a:noFill/>
        </p:spPr>
        <p:txBody>
          <a:bodyPr anchor="ctr" anchorCtr="0">
            <a:normAutofit/>
          </a:bodyPr>
          <a:lstStyle>
            <a:lvl1pPr marL="0" indent="0" algn="ctr">
              <a:buNone/>
              <a:defRPr sz="1800" b="0" i="0">
                <a:solidFill>
                  <a:schemeClr val="bg1"/>
                </a:solidFill>
                <a:latin typeface="+mn-lt"/>
                <a:cs typeface="Arial" panose="020B0604020202020204" pitchFamily="34" charset="0"/>
              </a:defRPr>
            </a:lvl1pPr>
          </a:lstStyle>
          <a:p>
            <a:r>
              <a:rPr lang="en-US" dirty="0"/>
              <a:t> Click icon to add picture </a:t>
            </a:r>
          </a:p>
        </p:txBody>
      </p:sp>
      <p:sp>
        <p:nvSpPr>
          <p:cNvPr id="41" name="Text Placeholder 3">
            <a:extLst>
              <a:ext uri="{FF2B5EF4-FFF2-40B4-BE49-F238E27FC236}">
                <a16:creationId xmlns:a16="http://schemas.microsoft.com/office/drawing/2014/main" id="{E50939B8-0C93-3E9D-CFEC-DBAED5195427}"/>
              </a:ext>
            </a:extLst>
          </p:cNvPr>
          <p:cNvSpPr>
            <a:spLocks noGrp="1"/>
          </p:cNvSpPr>
          <p:nvPr>
            <p:ph type="body" sz="half" idx="45" hasCustomPrompt="1"/>
          </p:nvPr>
        </p:nvSpPr>
        <p:spPr>
          <a:xfrm>
            <a:off x="3547144" y="3968533"/>
            <a:ext cx="2286000" cy="350512"/>
          </a:xfrm>
        </p:spPr>
        <p:txBody>
          <a:bodyPr>
            <a:noAutofit/>
          </a:bodyPr>
          <a:lstStyle>
            <a:lvl1pPr marL="0" indent="0" algn="ctr">
              <a:spcBef>
                <a:spcPts val="0"/>
              </a:spcBef>
              <a:buNone/>
              <a:defRPr sz="1600" b="1"/>
            </a:lvl1pPr>
          </a:lstStyle>
          <a:p>
            <a:pPr lvl="0"/>
            <a:r>
              <a:rPr lang="en-US" dirty="0"/>
              <a:t>Click to edit header</a:t>
            </a:r>
          </a:p>
        </p:txBody>
      </p:sp>
      <p:sp>
        <p:nvSpPr>
          <p:cNvPr id="37" name="Text Placeholder 3">
            <a:extLst>
              <a:ext uri="{FF2B5EF4-FFF2-40B4-BE49-F238E27FC236}">
                <a16:creationId xmlns:a16="http://schemas.microsoft.com/office/drawing/2014/main" id="{4B904633-F519-CC55-A309-B4E378045ACC}"/>
              </a:ext>
            </a:extLst>
          </p:cNvPr>
          <p:cNvSpPr>
            <a:spLocks noGrp="1"/>
          </p:cNvSpPr>
          <p:nvPr>
            <p:ph type="body" sz="half" idx="44" hasCustomPrompt="1"/>
          </p:nvPr>
        </p:nvSpPr>
        <p:spPr>
          <a:xfrm>
            <a:off x="3543994" y="4319045"/>
            <a:ext cx="2286000" cy="1598723"/>
          </a:xfrm>
        </p:spPr>
        <p:txBody>
          <a:bodyPr>
            <a:noAutofit/>
          </a:bodyPr>
          <a:lstStyle>
            <a:lvl1pPr marL="0" indent="0" algn="ctr">
              <a:spcBef>
                <a:spcPts val="0"/>
              </a:spcBef>
              <a:buNone/>
              <a:defRPr sz="1600" b="0"/>
            </a:lvl1pPr>
          </a:lstStyle>
          <a:p>
            <a:pPr lvl="0"/>
            <a:r>
              <a:rPr lang="en-US" dirty="0"/>
              <a:t>Click to edit column text</a:t>
            </a:r>
          </a:p>
        </p:txBody>
      </p:sp>
      <p:cxnSp>
        <p:nvCxnSpPr>
          <p:cNvPr id="4" name="Straight Connector 3">
            <a:extLst>
              <a:ext uri="{FF2B5EF4-FFF2-40B4-BE49-F238E27FC236}">
                <a16:creationId xmlns:a16="http://schemas.microsoft.com/office/drawing/2014/main" id="{E358C13B-63B6-EC67-9B94-E92879D02ECE}"/>
              </a:ext>
              <a:ext uri="{C183D7F6-B498-43B3-948B-1728B52AA6E4}">
                <adec:decorative xmlns:adec="http://schemas.microsoft.com/office/drawing/2017/decorative" val="1"/>
              </a:ext>
            </a:extLst>
          </p:cNvPr>
          <p:cNvCxnSpPr>
            <a:cxnSpLocks/>
          </p:cNvCxnSpPr>
          <p:nvPr userDrawn="1"/>
        </p:nvCxnSpPr>
        <p:spPr>
          <a:xfrm flipH="1">
            <a:off x="6093822" y="2124382"/>
            <a:ext cx="1" cy="3736922"/>
          </a:xfrm>
          <a:prstGeom prst="line">
            <a:avLst/>
          </a:prstGeom>
          <a:ln w="22225" cap="rnd">
            <a:solidFill>
              <a:schemeClr val="accent1"/>
            </a:solidFill>
            <a:prstDash val="sysDot"/>
            <a:round/>
          </a:ln>
        </p:spPr>
        <p:style>
          <a:lnRef idx="1">
            <a:schemeClr val="accent1"/>
          </a:lnRef>
          <a:fillRef idx="0">
            <a:schemeClr val="accent1"/>
          </a:fillRef>
          <a:effectRef idx="0">
            <a:schemeClr val="accent1"/>
          </a:effectRef>
          <a:fontRef idx="minor">
            <a:schemeClr val="tx1"/>
          </a:fontRef>
        </p:style>
      </p:cxnSp>
      <p:sp>
        <p:nvSpPr>
          <p:cNvPr id="29" name="Oval 28">
            <a:extLst>
              <a:ext uri="{FF2B5EF4-FFF2-40B4-BE49-F238E27FC236}">
                <a16:creationId xmlns:a16="http://schemas.microsoft.com/office/drawing/2014/main" id="{07542B3E-45A5-4E88-A2C5-758AC86BE4D0}"/>
              </a:ext>
              <a:ext uri="{C183D7F6-B498-43B3-948B-1728B52AA6E4}">
                <adec:decorative xmlns:adec="http://schemas.microsoft.com/office/drawing/2017/decorative" val="1"/>
              </a:ext>
            </a:extLst>
          </p:cNvPr>
          <p:cNvSpPr/>
          <p:nvPr userDrawn="1"/>
        </p:nvSpPr>
        <p:spPr>
          <a:xfrm>
            <a:off x="6631763" y="2011680"/>
            <a:ext cx="1742242" cy="1742242"/>
          </a:xfrm>
          <a:prstGeom prst="ellipse">
            <a:avLst/>
          </a:prstGeom>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Picture Placeholder 4">
            <a:extLst>
              <a:ext uri="{FF2B5EF4-FFF2-40B4-BE49-F238E27FC236}">
                <a16:creationId xmlns:a16="http://schemas.microsoft.com/office/drawing/2014/main" id="{F98E7B20-5E62-0EBB-47BF-A8B01D470E2E}"/>
              </a:ext>
            </a:extLst>
          </p:cNvPr>
          <p:cNvSpPr>
            <a:spLocks noGrp="1"/>
          </p:cNvSpPr>
          <p:nvPr>
            <p:ph type="pic" sz="quarter" idx="26" hasCustomPrompt="1"/>
          </p:nvPr>
        </p:nvSpPr>
        <p:spPr>
          <a:xfrm>
            <a:off x="6999964" y="2379881"/>
            <a:ext cx="1005840" cy="1005840"/>
          </a:xfrm>
          <a:prstGeom prst="rect">
            <a:avLst/>
          </a:prstGeom>
          <a:noFill/>
        </p:spPr>
        <p:txBody>
          <a:bodyPr anchor="ctr" anchorCtr="0">
            <a:normAutofit/>
          </a:bodyPr>
          <a:lstStyle>
            <a:lvl1pPr marL="0" indent="0" algn="ctr">
              <a:buNone/>
              <a:defRPr sz="1800" b="0" i="0">
                <a:solidFill>
                  <a:schemeClr val="bg1"/>
                </a:solidFill>
                <a:latin typeface="+mn-lt"/>
                <a:cs typeface="Arial" panose="020B0604020202020204" pitchFamily="34" charset="0"/>
              </a:defRPr>
            </a:lvl1pPr>
          </a:lstStyle>
          <a:p>
            <a:r>
              <a:rPr lang="en-US"/>
              <a:t> Click icon to add picture </a:t>
            </a:r>
          </a:p>
        </p:txBody>
      </p:sp>
      <p:sp>
        <p:nvSpPr>
          <p:cNvPr id="43" name="Text Placeholder 3">
            <a:extLst>
              <a:ext uri="{FF2B5EF4-FFF2-40B4-BE49-F238E27FC236}">
                <a16:creationId xmlns:a16="http://schemas.microsoft.com/office/drawing/2014/main" id="{8BF95950-4DDC-77DE-3B09-DB758A18D7EB}"/>
              </a:ext>
            </a:extLst>
          </p:cNvPr>
          <p:cNvSpPr>
            <a:spLocks noGrp="1"/>
          </p:cNvSpPr>
          <p:nvPr>
            <p:ph type="body" sz="half" idx="47" hasCustomPrompt="1"/>
          </p:nvPr>
        </p:nvSpPr>
        <p:spPr>
          <a:xfrm>
            <a:off x="6361632" y="3968533"/>
            <a:ext cx="2286000" cy="350512"/>
          </a:xfrm>
        </p:spPr>
        <p:txBody>
          <a:bodyPr>
            <a:noAutofit/>
          </a:bodyPr>
          <a:lstStyle>
            <a:lvl1pPr marL="0" indent="0" algn="ctr">
              <a:spcBef>
                <a:spcPts val="0"/>
              </a:spcBef>
              <a:buNone/>
              <a:defRPr sz="1600" b="1"/>
            </a:lvl1pPr>
          </a:lstStyle>
          <a:p>
            <a:pPr lvl="0"/>
            <a:r>
              <a:rPr lang="en-US" dirty="0"/>
              <a:t>Click to edit header</a:t>
            </a:r>
          </a:p>
        </p:txBody>
      </p:sp>
      <p:sp>
        <p:nvSpPr>
          <p:cNvPr id="42" name="Text Placeholder 3">
            <a:extLst>
              <a:ext uri="{FF2B5EF4-FFF2-40B4-BE49-F238E27FC236}">
                <a16:creationId xmlns:a16="http://schemas.microsoft.com/office/drawing/2014/main" id="{9AA0105F-F148-DCAA-B82B-27AB8A2B576C}"/>
              </a:ext>
            </a:extLst>
          </p:cNvPr>
          <p:cNvSpPr>
            <a:spLocks noGrp="1"/>
          </p:cNvSpPr>
          <p:nvPr>
            <p:ph type="body" sz="half" idx="46" hasCustomPrompt="1"/>
          </p:nvPr>
        </p:nvSpPr>
        <p:spPr>
          <a:xfrm>
            <a:off x="6358482" y="4319045"/>
            <a:ext cx="2286000" cy="1598723"/>
          </a:xfrm>
        </p:spPr>
        <p:txBody>
          <a:bodyPr>
            <a:noAutofit/>
          </a:bodyPr>
          <a:lstStyle>
            <a:lvl1pPr marL="0" indent="0" algn="ctr">
              <a:spcBef>
                <a:spcPts val="0"/>
              </a:spcBef>
              <a:buNone/>
              <a:defRPr sz="1600" b="0"/>
            </a:lvl1pPr>
          </a:lstStyle>
          <a:p>
            <a:pPr lvl="0"/>
            <a:r>
              <a:rPr lang="en-US" dirty="0"/>
              <a:t>Click to edit column text</a:t>
            </a:r>
          </a:p>
        </p:txBody>
      </p:sp>
      <p:cxnSp>
        <p:nvCxnSpPr>
          <p:cNvPr id="7" name="Straight Connector 6">
            <a:extLst>
              <a:ext uri="{FF2B5EF4-FFF2-40B4-BE49-F238E27FC236}">
                <a16:creationId xmlns:a16="http://schemas.microsoft.com/office/drawing/2014/main" id="{1713DFBF-0C53-795C-4E58-CA039BE74779}"/>
              </a:ext>
              <a:ext uri="{C183D7F6-B498-43B3-948B-1728B52AA6E4}">
                <adec:decorative xmlns:adec="http://schemas.microsoft.com/office/drawing/2017/decorative" val="1"/>
              </a:ext>
            </a:extLst>
          </p:cNvPr>
          <p:cNvCxnSpPr>
            <a:cxnSpLocks/>
          </p:cNvCxnSpPr>
          <p:nvPr userDrawn="1"/>
        </p:nvCxnSpPr>
        <p:spPr>
          <a:xfrm>
            <a:off x="8896289" y="2124382"/>
            <a:ext cx="0" cy="3736922"/>
          </a:xfrm>
          <a:prstGeom prst="line">
            <a:avLst/>
          </a:prstGeom>
          <a:ln w="22225" cap="rnd">
            <a:solidFill>
              <a:schemeClr val="accent1"/>
            </a:solidFill>
            <a:prstDash val="sysDot"/>
            <a:round/>
          </a:ln>
        </p:spPr>
        <p:style>
          <a:lnRef idx="1">
            <a:schemeClr val="accent1"/>
          </a:lnRef>
          <a:fillRef idx="0">
            <a:schemeClr val="accent1"/>
          </a:fillRef>
          <a:effectRef idx="0">
            <a:schemeClr val="accent1"/>
          </a:effectRef>
          <a:fontRef idx="minor">
            <a:schemeClr val="tx1"/>
          </a:fontRef>
        </p:style>
      </p:cxnSp>
      <p:sp>
        <p:nvSpPr>
          <p:cNvPr id="31" name="Oval 30">
            <a:extLst>
              <a:ext uri="{FF2B5EF4-FFF2-40B4-BE49-F238E27FC236}">
                <a16:creationId xmlns:a16="http://schemas.microsoft.com/office/drawing/2014/main" id="{924B0597-6276-471F-96FD-FDE08D64C524}"/>
              </a:ext>
              <a:ext uri="{C183D7F6-B498-43B3-948B-1728B52AA6E4}">
                <adec:decorative xmlns:adec="http://schemas.microsoft.com/office/drawing/2017/decorative" val="1"/>
              </a:ext>
            </a:extLst>
          </p:cNvPr>
          <p:cNvSpPr/>
          <p:nvPr userDrawn="1"/>
        </p:nvSpPr>
        <p:spPr>
          <a:xfrm>
            <a:off x="9443311" y="2011680"/>
            <a:ext cx="1742242" cy="1742242"/>
          </a:xfrm>
          <a:prstGeom prst="ellipse">
            <a:avLst/>
          </a:prstGeom>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Picture Placeholder 4">
            <a:extLst>
              <a:ext uri="{FF2B5EF4-FFF2-40B4-BE49-F238E27FC236}">
                <a16:creationId xmlns:a16="http://schemas.microsoft.com/office/drawing/2014/main" id="{231CA9DE-6089-DF44-F3C8-93B27D9BEE93}"/>
              </a:ext>
            </a:extLst>
          </p:cNvPr>
          <p:cNvSpPr>
            <a:spLocks noGrp="1"/>
          </p:cNvSpPr>
          <p:nvPr>
            <p:ph type="pic" sz="quarter" idx="27" hasCustomPrompt="1"/>
          </p:nvPr>
        </p:nvSpPr>
        <p:spPr>
          <a:xfrm>
            <a:off x="9811512" y="2379881"/>
            <a:ext cx="1005840" cy="1005840"/>
          </a:xfrm>
          <a:prstGeom prst="rect">
            <a:avLst/>
          </a:prstGeom>
          <a:noFill/>
        </p:spPr>
        <p:txBody>
          <a:bodyPr anchor="ctr" anchorCtr="0">
            <a:normAutofit/>
          </a:bodyPr>
          <a:lstStyle>
            <a:lvl1pPr marL="0" indent="0" algn="ctr">
              <a:buNone/>
              <a:defRPr sz="1800" b="0" i="0">
                <a:solidFill>
                  <a:schemeClr val="bg1"/>
                </a:solidFill>
                <a:latin typeface="+mn-lt"/>
                <a:cs typeface="Arial" panose="020B0604020202020204" pitchFamily="34" charset="0"/>
              </a:defRPr>
            </a:lvl1pPr>
          </a:lstStyle>
          <a:p>
            <a:r>
              <a:rPr lang="en-US"/>
              <a:t> Click icon to add picture </a:t>
            </a:r>
          </a:p>
        </p:txBody>
      </p:sp>
      <p:sp>
        <p:nvSpPr>
          <p:cNvPr id="35" name="Text Placeholder 3">
            <a:extLst>
              <a:ext uri="{FF2B5EF4-FFF2-40B4-BE49-F238E27FC236}">
                <a16:creationId xmlns:a16="http://schemas.microsoft.com/office/drawing/2014/main" id="{670199C6-8BAF-54EE-3483-DCAAAB4A6FCC}"/>
              </a:ext>
            </a:extLst>
          </p:cNvPr>
          <p:cNvSpPr>
            <a:spLocks noGrp="1"/>
          </p:cNvSpPr>
          <p:nvPr>
            <p:ph type="body" sz="half" idx="43" hasCustomPrompt="1"/>
          </p:nvPr>
        </p:nvSpPr>
        <p:spPr>
          <a:xfrm>
            <a:off x="9176121" y="3968533"/>
            <a:ext cx="2286000" cy="350512"/>
          </a:xfrm>
        </p:spPr>
        <p:txBody>
          <a:bodyPr>
            <a:noAutofit/>
          </a:bodyPr>
          <a:lstStyle>
            <a:lvl1pPr marL="0" indent="0" algn="ctr">
              <a:spcBef>
                <a:spcPts val="0"/>
              </a:spcBef>
              <a:buNone/>
              <a:defRPr sz="1600" b="1"/>
            </a:lvl1pPr>
          </a:lstStyle>
          <a:p>
            <a:pPr lvl="0"/>
            <a:r>
              <a:rPr lang="en-US" dirty="0"/>
              <a:t>Click to edit header</a:t>
            </a:r>
          </a:p>
        </p:txBody>
      </p:sp>
      <p:sp>
        <p:nvSpPr>
          <p:cNvPr id="34" name="Text Placeholder 3">
            <a:extLst>
              <a:ext uri="{FF2B5EF4-FFF2-40B4-BE49-F238E27FC236}">
                <a16:creationId xmlns:a16="http://schemas.microsoft.com/office/drawing/2014/main" id="{014BC4F2-ACB4-83BF-C504-F85CC9C6E8B9}"/>
              </a:ext>
            </a:extLst>
          </p:cNvPr>
          <p:cNvSpPr>
            <a:spLocks noGrp="1"/>
          </p:cNvSpPr>
          <p:nvPr>
            <p:ph type="body" sz="half" idx="42" hasCustomPrompt="1"/>
          </p:nvPr>
        </p:nvSpPr>
        <p:spPr>
          <a:xfrm>
            <a:off x="9172971" y="4319045"/>
            <a:ext cx="2286000" cy="1598723"/>
          </a:xfrm>
        </p:spPr>
        <p:txBody>
          <a:bodyPr>
            <a:noAutofit/>
          </a:bodyPr>
          <a:lstStyle>
            <a:lvl1pPr marL="0" indent="0" algn="ctr">
              <a:spcBef>
                <a:spcPts val="0"/>
              </a:spcBef>
              <a:buNone/>
              <a:defRPr sz="1600" b="0"/>
            </a:lvl1pPr>
          </a:lstStyle>
          <a:p>
            <a:pPr lvl="0"/>
            <a:r>
              <a:rPr lang="en-US" dirty="0"/>
              <a:t>Click to edit column text</a:t>
            </a:r>
          </a:p>
        </p:txBody>
      </p:sp>
      <p:sp>
        <p:nvSpPr>
          <p:cNvPr id="5" name="Rectangle 4">
            <a:extLst>
              <a:ext uri="{FF2B5EF4-FFF2-40B4-BE49-F238E27FC236}">
                <a16:creationId xmlns:a16="http://schemas.microsoft.com/office/drawing/2014/main" id="{E2022581-0240-3315-1366-5C4D6D8B64CA}"/>
              </a:ext>
              <a:ext uri="{C183D7F6-B498-43B3-948B-1728B52AA6E4}">
                <adec:decorative xmlns:adec="http://schemas.microsoft.com/office/drawing/2017/decorative" val="1"/>
              </a:ext>
            </a:extLst>
          </p:cNvPr>
          <p:cNvSpPr/>
          <p:nvPr userDrawn="1"/>
        </p:nvSpPr>
        <p:spPr>
          <a:xfrm>
            <a:off x="0" y="6334484"/>
            <a:ext cx="12192000" cy="523516"/>
          </a:xfrm>
          <a:prstGeom prst="rect">
            <a:avLst/>
          </a:prstGeom>
          <a:solidFill>
            <a:srgbClr val="CC00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pic>
        <p:nvPicPr>
          <p:cNvPr id="8" name="Picture 7">
            <a:extLst>
              <a:ext uri="{FF2B5EF4-FFF2-40B4-BE49-F238E27FC236}">
                <a16:creationId xmlns:a16="http://schemas.microsoft.com/office/drawing/2014/main" id="{D05C91B6-84AB-A04B-2DAB-372C8085AC5A}"/>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31520" y="6427078"/>
            <a:ext cx="1141293" cy="338328"/>
          </a:xfrm>
          <a:prstGeom prst="rect">
            <a:avLst/>
          </a:prstGeom>
        </p:spPr>
      </p:pic>
      <p:sp>
        <p:nvSpPr>
          <p:cNvPr id="9" name="Footer Placeholder 4">
            <a:extLst>
              <a:ext uri="{FF2B5EF4-FFF2-40B4-BE49-F238E27FC236}">
                <a16:creationId xmlns:a16="http://schemas.microsoft.com/office/drawing/2014/main" id="{AA9245E6-CC57-CDE8-C6A3-D4EE76268EE8}"/>
              </a:ext>
              <a:ext uri="{C183D7F6-B498-43B3-948B-1728B52AA6E4}">
                <adec:decorative xmlns:adec="http://schemas.microsoft.com/office/drawing/2017/decorative" val="1"/>
              </a:ext>
            </a:extLst>
          </p:cNvPr>
          <p:cNvSpPr>
            <a:spLocks noGrp="1"/>
          </p:cNvSpPr>
          <p:nvPr>
            <p:ph type="ftr" sz="quarter" idx="3"/>
          </p:nvPr>
        </p:nvSpPr>
        <p:spPr>
          <a:xfrm>
            <a:off x="3216441" y="6428232"/>
            <a:ext cx="8101263" cy="365125"/>
          </a:xfrm>
          <a:prstGeom prst="rect">
            <a:avLst/>
          </a:prstGeom>
        </p:spPr>
        <p:txBody>
          <a:bodyPr vert="horz" lIns="91440" tIns="45720" rIns="91440" bIns="45720" rtlCol="0" anchor="ctr"/>
          <a:lstStyle>
            <a:lvl1pPr algn="r">
              <a:defRPr sz="1000" b="0">
                <a:solidFill>
                  <a:schemeClr val="bg1"/>
                </a:solidFill>
              </a:defRPr>
            </a:lvl1pPr>
          </a:lstStyle>
          <a:p>
            <a:r>
              <a:rPr lang="en-US"/>
              <a:t>View &gt;&gt; Header and Footer &gt;&gt; Add Unit, Office, or Department Name</a:t>
            </a:r>
          </a:p>
        </p:txBody>
      </p:sp>
      <p:sp>
        <p:nvSpPr>
          <p:cNvPr id="14" name="Oval 13">
            <a:extLst>
              <a:ext uri="{FF2B5EF4-FFF2-40B4-BE49-F238E27FC236}">
                <a16:creationId xmlns:a16="http://schemas.microsoft.com/office/drawing/2014/main" id="{A051316F-0A7E-87E0-7E46-BAF8E9BB0373}"/>
              </a:ext>
              <a:ext uri="{C183D7F6-B498-43B3-948B-1728B52AA6E4}">
                <adec:decorative xmlns:adec="http://schemas.microsoft.com/office/drawing/2017/decorative" val="1"/>
              </a:ext>
            </a:extLst>
          </p:cNvPr>
          <p:cNvSpPr/>
          <p:nvPr userDrawn="1"/>
        </p:nvSpPr>
        <p:spPr>
          <a:xfrm>
            <a:off x="11540912" y="6442110"/>
            <a:ext cx="308264" cy="308264"/>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000B7D59-6760-0629-C763-CAA14682DE76}"/>
              </a:ext>
              <a:ext uri="{C183D7F6-B498-43B3-948B-1728B52AA6E4}">
                <adec:decorative xmlns:adec="http://schemas.microsoft.com/office/drawing/2017/decorative" val="1"/>
              </a:ext>
            </a:extLst>
          </p:cNvPr>
          <p:cNvSpPr txBox="1"/>
          <p:nvPr userDrawn="1"/>
        </p:nvSpPr>
        <p:spPr>
          <a:xfrm>
            <a:off x="11430692" y="6483096"/>
            <a:ext cx="528705" cy="246221"/>
          </a:xfrm>
          <a:prstGeom prst="rect">
            <a:avLst/>
          </a:prstGeom>
          <a:noFill/>
        </p:spPr>
        <p:txBody>
          <a:bodyPr wrap="square" rtlCol="0" anchor="ctr" anchorCtr="0">
            <a:spAutoFit/>
          </a:bodyPr>
          <a:lstStyle/>
          <a:p>
            <a:pPr algn="ctr"/>
            <a:fld id="{EBC9AC92-EC09-C846-AF8D-0ACA08F55242}" type="slidenum">
              <a:rPr lang="en-US" sz="1000" smtClean="0">
                <a:solidFill>
                  <a:schemeClr val="bg1"/>
                </a:solidFill>
                <a:latin typeface="+mn-lt"/>
                <a:ea typeface="Tahoma" panose="020B0604030504040204" pitchFamily="34" charset="0"/>
                <a:cs typeface="Tahoma" panose="020B0604030504040204" pitchFamily="34" charset="0"/>
              </a:rPr>
              <a:pPr algn="ctr"/>
              <a:t>‹#›</a:t>
            </a:fld>
            <a:endParaRPr lang="en-US" sz="1000">
              <a:solidFill>
                <a:schemeClr val="bg1"/>
              </a:solidFill>
              <a:latin typeface="+mn-lt"/>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401765012"/>
      </p:ext>
    </p:extLst>
  </p:cSld>
  <p:clrMapOvr>
    <a:masterClrMapping/>
  </p:clrMapOvr>
  <p:extLst>
    <p:ext uri="{DCECCB84-F9BA-43D5-87BE-67443E8EF086}">
      <p15:sldGuideLst xmlns:p15="http://schemas.microsoft.com/office/powerpoint/2012/main">
        <p15:guide id="2" pos="456">
          <p15:clr>
            <a:srgbClr val="FBAE40"/>
          </p15:clr>
        </p15:guide>
        <p15:guide id="3" pos="7224">
          <p15:clr>
            <a:srgbClr val="FBAE40"/>
          </p15:clr>
        </p15:guide>
        <p15:guide id="4" pos="3840">
          <p15:clr>
            <a:srgbClr val="FBAE40"/>
          </p15:clr>
        </p15:guide>
        <p15:guide id="6" orient="horz" pos="3840">
          <p15:clr>
            <a:srgbClr val="FBAE40"/>
          </p15:clr>
        </p15:guide>
        <p15:guide id="7" orient="horz" pos="336">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Five Ic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7802E9-2D13-2ED0-F164-CD28EDCD4448}"/>
              </a:ext>
            </a:extLst>
          </p:cNvPr>
          <p:cNvSpPr>
            <a:spLocks noGrp="1"/>
          </p:cNvSpPr>
          <p:nvPr>
            <p:ph type="title" hasCustomPrompt="1"/>
          </p:nvPr>
        </p:nvSpPr>
        <p:spPr>
          <a:xfrm>
            <a:off x="731521" y="548640"/>
            <a:ext cx="10748858" cy="576072"/>
          </a:xfrm>
        </p:spPr>
        <p:txBody>
          <a:bodyPr lIns="0" tIns="0" rIns="0" bIns="0" anchor="t" anchorCtr="0">
            <a:noAutofit/>
          </a:bodyPr>
          <a:lstStyle>
            <a:lvl1pPr>
              <a:defRPr>
                <a:latin typeface="+mj-lt"/>
                <a:ea typeface="Roboto" panose="02000000000000000000" pitchFamily="2" charset="0"/>
              </a:defRPr>
            </a:lvl1pPr>
          </a:lstStyle>
          <a:p>
            <a:r>
              <a:rPr lang="en-US" dirty="0"/>
              <a:t>Click to Edit Five Icon Layout Title</a:t>
            </a:r>
          </a:p>
        </p:txBody>
      </p:sp>
      <p:sp>
        <p:nvSpPr>
          <p:cNvPr id="3" name="Text Placeholder 3">
            <a:extLst>
              <a:ext uri="{FF2B5EF4-FFF2-40B4-BE49-F238E27FC236}">
                <a16:creationId xmlns:a16="http://schemas.microsoft.com/office/drawing/2014/main" id="{3A9CF51A-23F7-02A8-CD1C-0A3487708399}"/>
              </a:ext>
            </a:extLst>
          </p:cNvPr>
          <p:cNvSpPr>
            <a:spLocks noGrp="1"/>
          </p:cNvSpPr>
          <p:nvPr>
            <p:ph type="body" sz="half" idx="41" hasCustomPrompt="1"/>
          </p:nvPr>
        </p:nvSpPr>
        <p:spPr>
          <a:xfrm>
            <a:off x="731519" y="1143000"/>
            <a:ext cx="10748859" cy="415155"/>
          </a:xfrm>
        </p:spPr>
        <p:txBody>
          <a:bodyPr anchor="t" anchorCtr="0">
            <a:noAutofit/>
          </a:bodyPr>
          <a:lstStyle>
            <a:lvl1pPr marL="0" indent="0" algn="l">
              <a:buNone/>
              <a:defRPr sz="2000" cap="all" spc="200" baseline="0">
                <a:solidFill>
                  <a:schemeClr val="accent1"/>
                </a:solidFill>
              </a:defRPr>
            </a:lvl1pPr>
          </a:lstStyle>
          <a:p>
            <a:pPr lvl="0"/>
            <a:r>
              <a:rPr lang="en-US" dirty="0"/>
              <a:t>Click to edit RED Subhead</a:t>
            </a:r>
          </a:p>
        </p:txBody>
      </p:sp>
      <p:sp>
        <p:nvSpPr>
          <p:cNvPr id="8" name="Oval 7">
            <a:extLst>
              <a:ext uri="{FF2B5EF4-FFF2-40B4-BE49-F238E27FC236}">
                <a16:creationId xmlns:a16="http://schemas.microsoft.com/office/drawing/2014/main" id="{C516DEFA-C556-02F6-D22C-DEE776CC66D3}"/>
              </a:ext>
              <a:ext uri="{C183D7F6-B498-43B3-948B-1728B52AA6E4}">
                <adec:decorative xmlns:adec="http://schemas.microsoft.com/office/drawing/2017/decorative" val="1"/>
              </a:ext>
            </a:extLst>
          </p:cNvPr>
          <p:cNvSpPr/>
          <p:nvPr userDrawn="1"/>
        </p:nvSpPr>
        <p:spPr>
          <a:xfrm>
            <a:off x="731520" y="2011680"/>
            <a:ext cx="1742242" cy="1742242"/>
          </a:xfrm>
          <a:prstGeom prst="ellipse">
            <a:avLst/>
          </a:prstGeom>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Picture Placeholder 4">
            <a:extLst>
              <a:ext uri="{FF2B5EF4-FFF2-40B4-BE49-F238E27FC236}">
                <a16:creationId xmlns:a16="http://schemas.microsoft.com/office/drawing/2014/main" id="{3B8B4B9A-A82C-0053-CD3A-076994AC95E7}"/>
              </a:ext>
            </a:extLst>
          </p:cNvPr>
          <p:cNvSpPr>
            <a:spLocks noGrp="1"/>
          </p:cNvSpPr>
          <p:nvPr>
            <p:ph type="pic" sz="quarter" idx="24" hasCustomPrompt="1"/>
          </p:nvPr>
        </p:nvSpPr>
        <p:spPr>
          <a:xfrm>
            <a:off x="1099721" y="2379881"/>
            <a:ext cx="1005840" cy="1005840"/>
          </a:xfrm>
          <a:prstGeom prst="rect">
            <a:avLst/>
          </a:prstGeom>
          <a:noFill/>
        </p:spPr>
        <p:txBody>
          <a:bodyPr anchor="ctr" anchorCtr="0">
            <a:normAutofit/>
          </a:bodyPr>
          <a:lstStyle>
            <a:lvl1pPr marL="0" indent="0" algn="ctr">
              <a:buNone/>
              <a:defRPr sz="1800" b="0" i="0">
                <a:solidFill>
                  <a:schemeClr val="bg1"/>
                </a:solidFill>
                <a:latin typeface="+mn-lt"/>
                <a:cs typeface="Arial" panose="020B0604020202020204" pitchFamily="34" charset="0"/>
              </a:defRPr>
            </a:lvl1pPr>
          </a:lstStyle>
          <a:p>
            <a:r>
              <a:rPr lang="en-US"/>
              <a:t> Click icon to add graphic</a:t>
            </a:r>
          </a:p>
        </p:txBody>
      </p:sp>
      <p:sp>
        <p:nvSpPr>
          <p:cNvPr id="13" name="Text Placeholder 3">
            <a:extLst>
              <a:ext uri="{FF2B5EF4-FFF2-40B4-BE49-F238E27FC236}">
                <a16:creationId xmlns:a16="http://schemas.microsoft.com/office/drawing/2014/main" id="{29708A83-6DCF-7351-0524-8F53FF509B2F}"/>
              </a:ext>
            </a:extLst>
          </p:cNvPr>
          <p:cNvSpPr>
            <a:spLocks noGrp="1"/>
          </p:cNvSpPr>
          <p:nvPr>
            <p:ph type="body" sz="half" idx="45" hasCustomPrompt="1"/>
          </p:nvPr>
        </p:nvSpPr>
        <p:spPr>
          <a:xfrm>
            <a:off x="732656" y="3951806"/>
            <a:ext cx="1737360" cy="347654"/>
          </a:xfrm>
        </p:spPr>
        <p:txBody>
          <a:bodyPr>
            <a:noAutofit/>
          </a:bodyPr>
          <a:lstStyle>
            <a:lvl1pPr marL="0" indent="0" algn="ctr">
              <a:spcBef>
                <a:spcPts val="0"/>
              </a:spcBef>
              <a:buNone/>
              <a:defRPr sz="1600" b="1"/>
            </a:lvl1pPr>
          </a:lstStyle>
          <a:p>
            <a:pPr lvl="0"/>
            <a:r>
              <a:rPr lang="en-US" dirty="0"/>
              <a:t>Click to edit header</a:t>
            </a:r>
          </a:p>
        </p:txBody>
      </p:sp>
      <p:sp>
        <p:nvSpPr>
          <p:cNvPr id="10" name="Text Placeholder 3">
            <a:extLst>
              <a:ext uri="{FF2B5EF4-FFF2-40B4-BE49-F238E27FC236}">
                <a16:creationId xmlns:a16="http://schemas.microsoft.com/office/drawing/2014/main" id="{2D981191-7864-930C-6C2A-E9385076ADBD}"/>
              </a:ext>
            </a:extLst>
          </p:cNvPr>
          <p:cNvSpPr>
            <a:spLocks noGrp="1"/>
          </p:cNvSpPr>
          <p:nvPr>
            <p:ph type="body" sz="half" idx="16" hasCustomPrompt="1"/>
          </p:nvPr>
        </p:nvSpPr>
        <p:spPr>
          <a:xfrm>
            <a:off x="729506" y="4302318"/>
            <a:ext cx="1737360" cy="1598723"/>
          </a:xfrm>
        </p:spPr>
        <p:txBody>
          <a:bodyPr>
            <a:noAutofit/>
          </a:bodyPr>
          <a:lstStyle>
            <a:lvl1pPr marL="0" indent="0" algn="ctr">
              <a:spcBef>
                <a:spcPts val="0"/>
              </a:spcBef>
              <a:buNone/>
              <a:defRPr sz="1600" b="0"/>
            </a:lvl1pPr>
          </a:lstStyle>
          <a:p>
            <a:pPr lvl="0"/>
            <a:r>
              <a:rPr lang="en-US" dirty="0"/>
              <a:t>Click to edit column text</a:t>
            </a:r>
          </a:p>
        </p:txBody>
      </p:sp>
      <p:cxnSp>
        <p:nvCxnSpPr>
          <p:cNvPr id="25" name="Straight Connector 24">
            <a:extLst>
              <a:ext uri="{FF2B5EF4-FFF2-40B4-BE49-F238E27FC236}">
                <a16:creationId xmlns:a16="http://schemas.microsoft.com/office/drawing/2014/main" id="{29ED4131-46B8-3867-2680-A8EB1EE45A9C}"/>
              </a:ext>
              <a:ext uri="{C183D7F6-B498-43B3-948B-1728B52AA6E4}">
                <adec:decorative xmlns:adec="http://schemas.microsoft.com/office/drawing/2017/decorative" val="1"/>
              </a:ext>
            </a:extLst>
          </p:cNvPr>
          <p:cNvCxnSpPr>
            <a:cxnSpLocks/>
          </p:cNvCxnSpPr>
          <p:nvPr userDrawn="1"/>
        </p:nvCxnSpPr>
        <p:spPr>
          <a:xfrm>
            <a:off x="2739060" y="2126485"/>
            <a:ext cx="0" cy="3744037"/>
          </a:xfrm>
          <a:prstGeom prst="line">
            <a:avLst/>
          </a:prstGeom>
          <a:ln w="22225" cap="rnd">
            <a:solidFill>
              <a:schemeClr val="accent1"/>
            </a:solidFill>
            <a:prstDash val="sysDot"/>
            <a:round/>
          </a:ln>
        </p:spPr>
        <p:style>
          <a:lnRef idx="1">
            <a:schemeClr val="accent1"/>
          </a:lnRef>
          <a:fillRef idx="0">
            <a:schemeClr val="accent1"/>
          </a:fillRef>
          <a:effectRef idx="0">
            <a:schemeClr val="accent1"/>
          </a:effectRef>
          <a:fontRef idx="minor">
            <a:schemeClr val="tx1"/>
          </a:fontRef>
        </p:style>
      </p:cxnSp>
      <p:sp>
        <p:nvSpPr>
          <p:cNvPr id="11" name="Oval 10">
            <a:extLst>
              <a:ext uri="{FF2B5EF4-FFF2-40B4-BE49-F238E27FC236}">
                <a16:creationId xmlns:a16="http://schemas.microsoft.com/office/drawing/2014/main" id="{B6681413-B485-1973-9343-7E5888247E4B}"/>
              </a:ext>
              <a:ext uri="{C183D7F6-B498-43B3-948B-1728B52AA6E4}">
                <adec:decorative xmlns:adec="http://schemas.microsoft.com/office/drawing/2017/decorative" val="1"/>
              </a:ext>
            </a:extLst>
          </p:cNvPr>
          <p:cNvSpPr/>
          <p:nvPr userDrawn="1"/>
        </p:nvSpPr>
        <p:spPr>
          <a:xfrm>
            <a:off x="2988702" y="2011680"/>
            <a:ext cx="1742242" cy="1742242"/>
          </a:xfrm>
          <a:prstGeom prst="ellipse">
            <a:avLst/>
          </a:prstGeom>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Picture Placeholder 4">
            <a:extLst>
              <a:ext uri="{FF2B5EF4-FFF2-40B4-BE49-F238E27FC236}">
                <a16:creationId xmlns:a16="http://schemas.microsoft.com/office/drawing/2014/main" id="{6B4D0386-314B-4E40-0F13-F43880F60062}"/>
              </a:ext>
            </a:extLst>
          </p:cNvPr>
          <p:cNvSpPr>
            <a:spLocks noGrp="1"/>
          </p:cNvSpPr>
          <p:nvPr>
            <p:ph type="pic" sz="quarter" idx="37" hasCustomPrompt="1"/>
          </p:nvPr>
        </p:nvSpPr>
        <p:spPr>
          <a:xfrm>
            <a:off x="3356903" y="2379881"/>
            <a:ext cx="1005840" cy="1005840"/>
          </a:xfrm>
          <a:prstGeom prst="rect">
            <a:avLst/>
          </a:prstGeom>
          <a:noFill/>
        </p:spPr>
        <p:txBody>
          <a:bodyPr anchor="ctr" anchorCtr="0">
            <a:normAutofit/>
          </a:bodyPr>
          <a:lstStyle>
            <a:lvl1pPr marL="0" indent="0" algn="ctr">
              <a:buNone/>
              <a:defRPr sz="1800" b="0" i="0">
                <a:solidFill>
                  <a:schemeClr val="bg1"/>
                </a:solidFill>
                <a:latin typeface="+mn-lt"/>
                <a:cs typeface="Arial" panose="020B0604020202020204" pitchFamily="34" charset="0"/>
              </a:defRPr>
            </a:lvl1pPr>
          </a:lstStyle>
          <a:p>
            <a:r>
              <a:rPr lang="en-US"/>
              <a:t> Click icon to add graphic</a:t>
            </a:r>
          </a:p>
        </p:txBody>
      </p:sp>
      <p:sp>
        <p:nvSpPr>
          <p:cNvPr id="33" name="Text Placeholder 3">
            <a:extLst>
              <a:ext uri="{FF2B5EF4-FFF2-40B4-BE49-F238E27FC236}">
                <a16:creationId xmlns:a16="http://schemas.microsoft.com/office/drawing/2014/main" id="{AC685AD4-93F3-C18C-A93E-0AC79355021A}"/>
              </a:ext>
            </a:extLst>
          </p:cNvPr>
          <p:cNvSpPr>
            <a:spLocks noGrp="1"/>
          </p:cNvSpPr>
          <p:nvPr>
            <p:ph type="body" sz="half" idx="53" hasCustomPrompt="1"/>
          </p:nvPr>
        </p:nvSpPr>
        <p:spPr>
          <a:xfrm>
            <a:off x="2949471" y="3951806"/>
            <a:ext cx="1737360" cy="350512"/>
          </a:xfrm>
        </p:spPr>
        <p:txBody>
          <a:bodyPr>
            <a:noAutofit/>
          </a:bodyPr>
          <a:lstStyle>
            <a:lvl1pPr marL="0" indent="0" algn="ctr">
              <a:spcBef>
                <a:spcPts val="0"/>
              </a:spcBef>
              <a:buNone/>
              <a:defRPr sz="1600" b="1"/>
            </a:lvl1pPr>
          </a:lstStyle>
          <a:p>
            <a:pPr lvl="0"/>
            <a:r>
              <a:rPr lang="en-US" dirty="0"/>
              <a:t>Click to edit header</a:t>
            </a:r>
          </a:p>
        </p:txBody>
      </p:sp>
      <p:sp>
        <p:nvSpPr>
          <p:cNvPr id="32" name="Text Placeholder 3">
            <a:extLst>
              <a:ext uri="{FF2B5EF4-FFF2-40B4-BE49-F238E27FC236}">
                <a16:creationId xmlns:a16="http://schemas.microsoft.com/office/drawing/2014/main" id="{5A56735C-F4BC-A882-4F02-08AA842D5794}"/>
              </a:ext>
            </a:extLst>
          </p:cNvPr>
          <p:cNvSpPr>
            <a:spLocks noGrp="1"/>
          </p:cNvSpPr>
          <p:nvPr>
            <p:ph type="body" sz="half" idx="52" hasCustomPrompt="1"/>
          </p:nvPr>
        </p:nvSpPr>
        <p:spPr>
          <a:xfrm>
            <a:off x="2946321" y="4302318"/>
            <a:ext cx="1737360" cy="1598723"/>
          </a:xfrm>
        </p:spPr>
        <p:txBody>
          <a:bodyPr>
            <a:noAutofit/>
          </a:bodyPr>
          <a:lstStyle>
            <a:lvl1pPr marL="0" indent="0" algn="ctr">
              <a:spcBef>
                <a:spcPts val="0"/>
              </a:spcBef>
              <a:buNone/>
              <a:defRPr sz="1600" b="0"/>
            </a:lvl1pPr>
          </a:lstStyle>
          <a:p>
            <a:pPr lvl="0"/>
            <a:r>
              <a:rPr lang="en-US" dirty="0"/>
              <a:t>Click to edit column text</a:t>
            </a:r>
          </a:p>
        </p:txBody>
      </p:sp>
      <p:cxnSp>
        <p:nvCxnSpPr>
          <p:cNvPr id="7" name="Straight Connector 6">
            <a:extLst>
              <a:ext uri="{FF2B5EF4-FFF2-40B4-BE49-F238E27FC236}">
                <a16:creationId xmlns:a16="http://schemas.microsoft.com/office/drawing/2014/main" id="{216C950C-666F-43AA-051A-D224FDDB41EE}"/>
              </a:ext>
              <a:ext uri="{C183D7F6-B498-43B3-948B-1728B52AA6E4}">
                <adec:decorative xmlns:adec="http://schemas.microsoft.com/office/drawing/2017/decorative" val="1"/>
              </a:ext>
            </a:extLst>
          </p:cNvPr>
          <p:cNvCxnSpPr>
            <a:cxnSpLocks/>
          </p:cNvCxnSpPr>
          <p:nvPr userDrawn="1"/>
        </p:nvCxnSpPr>
        <p:spPr>
          <a:xfrm>
            <a:off x="4981120" y="2126485"/>
            <a:ext cx="0" cy="3744037"/>
          </a:xfrm>
          <a:prstGeom prst="line">
            <a:avLst/>
          </a:prstGeom>
          <a:ln w="22225" cap="rnd">
            <a:solidFill>
              <a:schemeClr val="accent1"/>
            </a:solidFill>
            <a:prstDash val="sysDot"/>
            <a:round/>
          </a:ln>
        </p:spPr>
        <p:style>
          <a:lnRef idx="1">
            <a:schemeClr val="accent1"/>
          </a:lnRef>
          <a:fillRef idx="0">
            <a:schemeClr val="accent1"/>
          </a:fillRef>
          <a:effectRef idx="0">
            <a:schemeClr val="accent1"/>
          </a:effectRef>
          <a:fontRef idx="minor">
            <a:schemeClr val="tx1"/>
          </a:fontRef>
        </p:style>
      </p:cxnSp>
      <p:sp>
        <p:nvSpPr>
          <p:cNvPr id="14" name="Oval 13">
            <a:extLst>
              <a:ext uri="{FF2B5EF4-FFF2-40B4-BE49-F238E27FC236}">
                <a16:creationId xmlns:a16="http://schemas.microsoft.com/office/drawing/2014/main" id="{0ECDE4EC-2048-C392-7817-A07959881761}"/>
              </a:ext>
              <a:ext uri="{C183D7F6-B498-43B3-948B-1728B52AA6E4}">
                <adec:decorative xmlns:adec="http://schemas.microsoft.com/office/drawing/2017/decorative" val="1"/>
              </a:ext>
            </a:extLst>
          </p:cNvPr>
          <p:cNvSpPr/>
          <p:nvPr userDrawn="1"/>
        </p:nvSpPr>
        <p:spPr>
          <a:xfrm>
            <a:off x="5225185" y="2011680"/>
            <a:ext cx="1742242" cy="1742242"/>
          </a:xfrm>
          <a:prstGeom prst="ellipse">
            <a:avLst/>
          </a:prstGeom>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Picture Placeholder 4">
            <a:extLst>
              <a:ext uri="{FF2B5EF4-FFF2-40B4-BE49-F238E27FC236}">
                <a16:creationId xmlns:a16="http://schemas.microsoft.com/office/drawing/2014/main" id="{D885F050-79C4-9C0A-10D9-A7518DC1BB31}"/>
              </a:ext>
            </a:extLst>
          </p:cNvPr>
          <p:cNvSpPr>
            <a:spLocks noGrp="1"/>
          </p:cNvSpPr>
          <p:nvPr>
            <p:ph type="pic" sz="quarter" idx="38" hasCustomPrompt="1"/>
          </p:nvPr>
        </p:nvSpPr>
        <p:spPr>
          <a:xfrm>
            <a:off x="5593386" y="2379881"/>
            <a:ext cx="1005840" cy="1005840"/>
          </a:xfrm>
          <a:prstGeom prst="rect">
            <a:avLst/>
          </a:prstGeom>
          <a:noFill/>
        </p:spPr>
        <p:txBody>
          <a:bodyPr anchor="ctr" anchorCtr="0">
            <a:normAutofit/>
          </a:bodyPr>
          <a:lstStyle>
            <a:lvl1pPr marL="0" indent="0" algn="ctr">
              <a:buNone/>
              <a:defRPr sz="1800" b="0" i="0">
                <a:solidFill>
                  <a:schemeClr val="bg1"/>
                </a:solidFill>
                <a:latin typeface="+mn-lt"/>
                <a:cs typeface="Arial" panose="020B0604020202020204" pitchFamily="34" charset="0"/>
              </a:defRPr>
            </a:lvl1pPr>
          </a:lstStyle>
          <a:p>
            <a:r>
              <a:rPr lang="en-US" dirty="0"/>
              <a:t> Click icon to add graphic</a:t>
            </a:r>
          </a:p>
        </p:txBody>
      </p:sp>
      <p:sp>
        <p:nvSpPr>
          <p:cNvPr id="31" name="Text Placeholder 3">
            <a:extLst>
              <a:ext uri="{FF2B5EF4-FFF2-40B4-BE49-F238E27FC236}">
                <a16:creationId xmlns:a16="http://schemas.microsoft.com/office/drawing/2014/main" id="{90AA280C-B983-109B-5476-E8D3D6BAD9BF}"/>
              </a:ext>
            </a:extLst>
          </p:cNvPr>
          <p:cNvSpPr>
            <a:spLocks noGrp="1"/>
          </p:cNvSpPr>
          <p:nvPr>
            <p:ph type="body" sz="half" idx="51" hasCustomPrompt="1"/>
          </p:nvPr>
        </p:nvSpPr>
        <p:spPr>
          <a:xfrm>
            <a:off x="5248042" y="3951806"/>
            <a:ext cx="1737360" cy="350512"/>
          </a:xfrm>
        </p:spPr>
        <p:txBody>
          <a:bodyPr>
            <a:noAutofit/>
          </a:bodyPr>
          <a:lstStyle>
            <a:lvl1pPr marL="0" indent="0" algn="ctr">
              <a:spcBef>
                <a:spcPts val="0"/>
              </a:spcBef>
              <a:buNone/>
              <a:defRPr sz="1600" b="1"/>
            </a:lvl1pPr>
          </a:lstStyle>
          <a:p>
            <a:pPr lvl="0"/>
            <a:r>
              <a:rPr lang="en-US" dirty="0"/>
              <a:t>Click to edit header</a:t>
            </a:r>
          </a:p>
        </p:txBody>
      </p:sp>
      <p:sp>
        <p:nvSpPr>
          <p:cNvPr id="30" name="Text Placeholder 3">
            <a:extLst>
              <a:ext uri="{FF2B5EF4-FFF2-40B4-BE49-F238E27FC236}">
                <a16:creationId xmlns:a16="http://schemas.microsoft.com/office/drawing/2014/main" id="{B055113B-7270-97E0-1524-5CB877D9A2FB}"/>
              </a:ext>
            </a:extLst>
          </p:cNvPr>
          <p:cNvSpPr>
            <a:spLocks noGrp="1"/>
          </p:cNvSpPr>
          <p:nvPr>
            <p:ph type="body" sz="half" idx="50" hasCustomPrompt="1"/>
          </p:nvPr>
        </p:nvSpPr>
        <p:spPr>
          <a:xfrm>
            <a:off x="5244892" y="4302318"/>
            <a:ext cx="1737360" cy="1598723"/>
          </a:xfrm>
        </p:spPr>
        <p:txBody>
          <a:bodyPr>
            <a:noAutofit/>
          </a:bodyPr>
          <a:lstStyle>
            <a:lvl1pPr marL="0" indent="0" algn="ctr">
              <a:spcBef>
                <a:spcPts val="0"/>
              </a:spcBef>
              <a:buNone/>
              <a:defRPr sz="1600" b="0"/>
            </a:lvl1pPr>
          </a:lstStyle>
          <a:p>
            <a:pPr lvl="0"/>
            <a:r>
              <a:rPr lang="en-US" dirty="0"/>
              <a:t>Click to edit column text</a:t>
            </a:r>
          </a:p>
        </p:txBody>
      </p:sp>
      <p:cxnSp>
        <p:nvCxnSpPr>
          <p:cNvPr id="26" name="Straight Connector 25">
            <a:extLst>
              <a:ext uri="{FF2B5EF4-FFF2-40B4-BE49-F238E27FC236}">
                <a16:creationId xmlns:a16="http://schemas.microsoft.com/office/drawing/2014/main" id="{D438FA68-070C-6551-499D-B254B2A19D8B}"/>
              </a:ext>
            </a:extLst>
          </p:cNvPr>
          <p:cNvCxnSpPr>
            <a:cxnSpLocks/>
          </p:cNvCxnSpPr>
          <p:nvPr userDrawn="1"/>
        </p:nvCxnSpPr>
        <p:spPr>
          <a:xfrm>
            <a:off x="7223180" y="2126485"/>
            <a:ext cx="0" cy="3744037"/>
          </a:xfrm>
          <a:prstGeom prst="line">
            <a:avLst/>
          </a:prstGeom>
          <a:ln w="22225" cap="rnd">
            <a:solidFill>
              <a:schemeClr val="accent1"/>
            </a:solidFill>
            <a:prstDash val="sysDot"/>
            <a:round/>
          </a:ln>
        </p:spPr>
        <p:style>
          <a:lnRef idx="1">
            <a:schemeClr val="accent1"/>
          </a:lnRef>
          <a:fillRef idx="0">
            <a:schemeClr val="accent1"/>
          </a:fillRef>
          <a:effectRef idx="0">
            <a:schemeClr val="accent1"/>
          </a:effectRef>
          <a:fontRef idx="minor">
            <a:schemeClr val="tx1"/>
          </a:fontRef>
        </p:style>
      </p:cxnSp>
      <p:sp>
        <p:nvSpPr>
          <p:cNvPr id="17" name="Oval 16">
            <a:extLst>
              <a:ext uri="{FF2B5EF4-FFF2-40B4-BE49-F238E27FC236}">
                <a16:creationId xmlns:a16="http://schemas.microsoft.com/office/drawing/2014/main" id="{E023FA59-D4BE-8DCB-7724-0603302D2354}"/>
              </a:ext>
              <a:ext uri="{C183D7F6-B498-43B3-948B-1728B52AA6E4}">
                <adec:decorative xmlns:adec="http://schemas.microsoft.com/office/drawing/2017/decorative" val="1"/>
              </a:ext>
            </a:extLst>
          </p:cNvPr>
          <p:cNvSpPr/>
          <p:nvPr userDrawn="1"/>
        </p:nvSpPr>
        <p:spPr>
          <a:xfrm>
            <a:off x="7464109" y="2011680"/>
            <a:ext cx="1742242" cy="1742242"/>
          </a:xfrm>
          <a:prstGeom prst="ellipse">
            <a:avLst/>
          </a:prstGeom>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Picture Placeholder 4">
            <a:extLst>
              <a:ext uri="{FF2B5EF4-FFF2-40B4-BE49-F238E27FC236}">
                <a16:creationId xmlns:a16="http://schemas.microsoft.com/office/drawing/2014/main" id="{4C669707-A137-B3BA-F2B5-C5D58935FCF8}"/>
              </a:ext>
              <a:ext uri="{C183D7F6-B498-43B3-948B-1728B52AA6E4}">
                <adec:decorative xmlns:adec="http://schemas.microsoft.com/office/drawing/2017/decorative" val="0"/>
              </a:ext>
            </a:extLst>
          </p:cNvPr>
          <p:cNvSpPr>
            <a:spLocks noGrp="1"/>
          </p:cNvSpPr>
          <p:nvPr>
            <p:ph type="pic" sz="quarter" idx="39" hasCustomPrompt="1"/>
          </p:nvPr>
        </p:nvSpPr>
        <p:spPr>
          <a:xfrm>
            <a:off x="7832310" y="2379881"/>
            <a:ext cx="1005840" cy="1005840"/>
          </a:xfrm>
          <a:prstGeom prst="rect">
            <a:avLst/>
          </a:prstGeom>
          <a:noFill/>
        </p:spPr>
        <p:txBody>
          <a:bodyPr anchor="ctr" anchorCtr="0">
            <a:normAutofit/>
          </a:bodyPr>
          <a:lstStyle>
            <a:lvl1pPr marL="0" indent="0" algn="ctr">
              <a:buNone/>
              <a:defRPr sz="1800" b="0" i="0">
                <a:solidFill>
                  <a:schemeClr val="bg1"/>
                </a:solidFill>
                <a:latin typeface="+mn-lt"/>
                <a:cs typeface="Arial" panose="020B0604020202020204" pitchFamily="34" charset="0"/>
              </a:defRPr>
            </a:lvl1pPr>
          </a:lstStyle>
          <a:p>
            <a:r>
              <a:rPr lang="en-US" dirty="0"/>
              <a:t> Click icon to add graphic</a:t>
            </a:r>
          </a:p>
        </p:txBody>
      </p:sp>
      <p:sp>
        <p:nvSpPr>
          <p:cNvPr id="29" name="Text Placeholder 3">
            <a:extLst>
              <a:ext uri="{FF2B5EF4-FFF2-40B4-BE49-F238E27FC236}">
                <a16:creationId xmlns:a16="http://schemas.microsoft.com/office/drawing/2014/main" id="{48D220C6-19D2-A383-7514-F6EC22D23857}"/>
              </a:ext>
            </a:extLst>
          </p:cNvPr>
          <p:cNvSpPr>
            <a:spLocks noGrp="1"/>
          </p:cNvSpPr>
          <p:nvPr>
            <p:ph type="body" sz="half" idx="49" hasCustomPrompt="1"/>
          </p:nvPr>
        </p:nvSpPr>
        <p:spPr>
          <a:xfrm>
            <a:off x="7467259" y="3965675"/>
            <a:ext cx="1737360" cy="350512"/>
          </a:xfrm>
        </p:spPr>
        <p:txBody>
          <a:bodyPr>
            <a:noAutofit/>
          </a:bodyPr>
          <a:lstStyle>
            <a:lvl1pPr marL="0" indent="0" algn="ctr">
              <a:spcBef>
                <a:spcPts val="0"/>
              </a:spcBef>
              <a:buNone/>
              <a:defRPr sz="1600" b="1"/>
            </a:lvl1pPr>
          </a:lstStyle>
          <a:p>
            <a:pPr lvl="0"/>
            <a:r>
              <a:rPr lang="en-US" dirty="0"/>
              <a:t>Click to edit header</a:t>
            </a:r>
          </a:p>
        </p:txBody>
      </p:sp>
      <p:sp>
        <p:nvSpPr>
          <p:cNvPr id="23" name="Text Placeholder 3">
            <a:extLst>
              <a:ext uri="{FF2B5EF4-FFF2-40B4-BE49-F238E27FC236}">
                <a16:creationId xmlns:a16="http://schemas.microsoft.com/office/drawing/2014/main" id="{7003484E-C4AD-5939-CCBC-7F0730F4CAFA}"/>
              </a:ext>
            </a:extLst>
          </p:cNvPr>
          <p:cNvSpPr>
            <a:spLocks noGrp="1"/>
          </p:cNvSpPr>
          <p:nvPr>
            <p:ph type="body" sz="half" idx="48" hasCustomPrompt="1"/>
          </p:nvPr>
        </p:nvSpPr>
        <p:spPr>
          <a:xfrm>
            <a:off x="7464109" y="4316187"/>
            <a:ext cx="1737360" cy="1598723"/>
          </a:xfrm>
        </p:spPr>
        <p:txBody>
          <a:bodyPr>
            <a:noAutofit/>
          </a:bodyPr>
          <a:lstStyle>
            <a:lvl1pPr marL="0" indent="0" algn="ctr">
              <a:spcBef>
                <a:spcPts val="0"/>
              </a:spcBef>
              <a:buNone/>
              <a:defRPr sz="1600" b="0"/>
            </a:lvl1pPr>
          </a:lstStyle>
          <a:p>
            <a:pPr lvl="0"/>
            <a:r>
              <a:rPr lang="en-US" dirty="0"/>
              <a:t>Click to edit column text</a:t>
            </a:r>
          </a:p>
        </p:txBody>
      </p:sp>
      <p:cxnSp>
        <p:nvCxnSpPr>
          <p:cNvPr id="28" name="Straight Connector 27">
            <a:extLst>
              <a:ext uri="{FF2B5EF4-FFF2-40B4-BE49-F238E27FC236}">
                <a16:creationId xmlns:a16="http://schemas.microsoft.com/office/drawing/2014/main" id="{08A2F9A5-B81C-3E1C-F6EE-B706847A2131}"/>
              </a:ext>
              <a:ext uri="{C183D7F6-B498-43B3-948B-1728B52AA6E4}">
                <adec:decorative xmlns:adec="http://schemas.microsoft.com/office/drawing/2017/decorative" val="1"/>
              </a:ext>
            </a:extLst>
          </p:cNvPr>
          <p:cNvCxnSpPr>
            <a:cxnSpLocks/>
          </p:cNvCxnSpPr>
          <p:nvPr userDrawn="1"/>
        </p:nvCxnSpPr>
        <p:spPr>
          <a:xfrm>
            <a:off x="9465240" y="2126485"/>
            <a:ext cx="0" cy="3744037"/>
          </a:xfrm>
          <a:prstGeom prst="line">
            <a:avLst/>
          </a:prstGeom>
          <a:ln w="22225" cap="rnd">
            <a:solidFill>
              <a:schemeClr val="accent1"/>
            </a:solidFill>
            <a:prstDash val="sysDot"/>
            <a:round/>
          </a:ln>
        </p:spPr>
        <p:style>
          <a:lnRef idx="1">
            <a:schemeClr val="accent1"/>
          </a:lnRef>
          <a:fillRef idx="0">
            <a:schemeClr val="accent1"/>
          </a:fillRef>
          <a:effectRef idx="0">
            <a:schemeClr val="accent1"/>
          </a:effectRef>
          <a:fontRef idx="minor">
            <a:schemeClr val="tx1"/>
          </a:fontRef>
        </p:style>
      </p:cxnSp>
      <p:sp>
        <p:nvSpPr>
          <p:cNvPr id="22" name="Oval 21">
            <a:extLst>
              <a:ext uri="{FF2B5EF4-FFF2-40B4-BE49-F238E27FC236}">
                <a16:creationId xmlns:a16="http://schemas.microsoft.com/office/drawing/2014/main" id="{D28A4BE8-7571-767C-9999-BFB78BF151A3}"/>
              </a:ext>
              <a:ext uri="{C183D7F6-B498-43B3-948B-1728B52AA6E4}">
                <adec:decorative xmlns:adec="http://schemas.microsoft.com/office/drawing/2017/decorative" val="1"/>
              </a:ext>
            </a:extLst>
          </p:cNvPr>
          <p:cNvSpPr/>
          <p:nvPr userDrawn="1"/>
        </p:nvSpPr>
        <p:spPr>
          <a:xfrm>
            <a:off x="9722243" y="2011680"/>
            <a:ext cx="1742242" cy="1742242"/>
          </a:xfrm>
          <a:prstGeom prst="ellipse">
            <a:avLst/>
          </a:prstGeom>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Picture Placeholder 4">
            <a:extLst>
              <a:ext uri="{FF2B5EF4-FFF2-40B4-BE49-F238E27FC236}">
                <a16:creationId xmlns:a16="http://schemas.microsoft.com/office/drawing/2014/main" id="{49343EA4-A027-5C55-5C43-8C8F2AA6B1E7}"/>
              </a:ext>
            </a:extLst>
          </p:cNvPr>
          <p:cNvSpPr>
            <a:spLocks noGrp="1"/>
          </p:cNvSpPr>
          <p:nvPr>
            <p:ph type="pic" sz="quarter" idx="40" hasCustomPrompt="1"/>
          </p:nvPr>
        </p:nvSpPr>
        <p:spPr>
          <a:xfrm>
            <a:off x="10090444" y="2379881"/>
            <a:ext cx="1005840" cy="1005840"/>
          </a:xfrm>
          <a:prstGeom prst="rect">
            <a:avLst/>
          </a:prstGeom>
          <a:noFill/>
        </p:spPr>
        <p:txBody>
          <a:bodyPr anchor="ctr" anchorCtr="0">
            <a:normAutofit/>
          </a:bodyPr>
          <a:lstStyle>
            <a:lvl1pPr marL="0" indent="0" algn="ctr">
              <a:buNone/>
              <a:defRPr sz="1800" b="0" i="0">
                <a:solidFill>
                  <a:schemeClr val="bg1"/>
                </a:solidFill>
                <a:latin typeface="+mn-lt"/>
                <a:cs typeface="Arial" panose="020B0604020202020204" pitchFamily="34" charset="0"/>
              </a:defRPr>
            </a:lvl1pPr>
          </a:lstStyle>
          <a:p>
            <a:r>
              <a:rPr lang="en-US" dirty="0"/>
              <a:t> Click icon to add graphic</a:t>
            </a:r>
          </a:p>
        </p:txBody>
      </p:sp>
      <p:sp>
        <p:nvSpPr>
          <p:cNvPr id="21" name="Text Placeholder 3">
            <a:extLst>
              <a:ext uri="{FF2B5EF4-FFF2-40B4-BE49-F238E27FC236}">
                <a16:creationId xmlns:a16="http://schemas.microsoft.com/office/drawing/2014/main" id="{1C6E416A-DAA3-24D7-533B-F2C7D3BF8C19}"/>
              </a:ext>
            </a:extLst>
          </p:cNvPr>
          <p:cNvSpPr>
            <a:spLocks noGrp="1"/>
          </p:cNvSpPr>
          <p:nvPr>
            <p:ph type="body" sz="half" idx="47" hasCustomPrompt="1"/>
          </p:nvPr>
        </p:nvSpPr>
        <p:spPr>
          <a:xfrm>
            <a:off x="9725134" y="3951806"/>
            <a:ext cx="1737360" cy="350512"/>
          </a:xfrm>
        </p:spPr>
        <p:txBody>
          <a:bodyPr>
            <a:noAutofit/>
          </a:bodyPr>
          <a:lstStyle>
            <a:lvl1pPr marL="0" indent="0" algn="ctr">
              <a:spcBef>
                <a:spcPts val="0"/>
              </a:spcBef>
              <a:buNone/>
              <a:defRPr sz="1600" b="1"/>
            </a:lvl1pPr>
          </a:lstStyle>
          <a:p>
            <a:pPr lvl="0"/>
            <a:r>
              <a:rPr lang="en-US" dirty="0"/>
              <a:t>Click to edit header</a:t>
            </a:r>
          </a:p>
        </p:txBody>
      </p:sp>
      <p:sp>
        <p:nvSpPr>
          <p:cNvPr id="16" name="Text Placeholder 3">
            <a:extLst>
              <a:ext uri="{FF2B5EF4-FFF2-40B4-BE49-F238E27FC236}">
                <a16:creationId xmlns:a16="http://schemas.microsoft.com/office/drawing/2014/main" id="{9204651E-08E0-23C5-4D7C-2DCAC55C863A}"/>
              </a:ext>
            </a:extLst>
          </p:cNvPr>
          <p:cNvSpPr>
            <a:spLocks noGrp="1"/>
          </p:cNvSpPr>
          <p:nvPr>
            <p:ph type="body" sz="half" idx="46" hasCustomPrompt="1"/>
          </p:nvPr>
        </p:nvSpPr>
        <p:spPr>
          <a:xfrm>
            <a:off x="9721984" y="4302318"/>
            <a:ext cx="1737360" cy="1598723"/>
          </a:xfrm>
        </p:spPr>
        <p:txBody>
          <a:bodyPr>
            <a:noAutofit/>
          </a:bodyPr>
          <a:lstStyle>
            <a:lvl1pPr marL="0" indent="0" algn="ctr">
              <a:spcBef>
                <a:spcPts val="0"/>
              </a:spcBef>
              <a:buNone/>
              <a:defRPr sz="1600" b="0"/>
            </a:lvl1pPr>
          </a:lstStyle>
          <a:p>
            <a:pPr lvl="0"/>
            <a:r>
              <a:rPr lang="en-US" dirty="0"/>
              <a:t>Click to edit column text</a:t>
            </a:r>
          </a:p>
        </p:txBody>
      </p:sp>
      <p:sp>
        <p:nvSpPr>
          <p:cNvPr id="5" name="Rectangle 4">
            <a:extLst>
              <a:ext uri="{FF2B5EF4-FFF2-40B4-BE49-F238E27FC236}">
                <a16:creationId xmlns:a16="http://schemas.microsoft.com/office/drawing/2014/main" id="{8BAB2173-E10D-8E1F-8B56-7F4F631544DC}"/>
              </a:ext>
              <a:ext uri="{C183D7F6-B498-43B3-948B-1728B52AA6E4}">
                <adec:decorative xmlns:adec="http://schemas.microsoft.com/office/drawing/2017/decorative" val="1"/>
              </a:ext>
            </a:extLst>
          </p:cNvPr>
          <p:cNvSpPr/>
          <p:nvPr userDrawn="1"/>
        </p:nvSpPr>
        <p:spPr>
          <a:xfrm>
            <a:off x="0" y="6334484"/>
            <a:ext cx="12192000" cy="523516"/>
          </a:xfrm>
          <a:prstGeom prst="rect">
            <a:avLst/>
          </a:prstGeom>
          <a:solidFill>
            <a:srgbClr val="CC00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pic>
        <p:nvPicPr>
          <p:cNvPr id="12" name="Picture 11">
            <a:extLst>
              <a:ext uri="{FF2B5EF4-FFF2-40B4-BE49-F238E27FC236}">
                <a16:creationId xmlns:a16="http://schemas.microsoft.com/office/drawing/2014/main" id="{E52C1F82-BF97-0940-C2FC-DB8BF719B273}"/>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31520" y="6427078"/>
            <a:ext cx="1141293" cy="338328"/>
          </a:xfrm>
          <a:prstGeom prst="rect">
            <a:avLst/>
          </a:prstGeom>
        </p:spPr>
      </p:pic>
      <p:sp>
        <p:nvSpPr>
          <p:cNvPr id="15" name="Footer Placeholder 4">
            <a:extLst>
              <a:ext uri="{FF2B5EF4-FFF2-40B4-BE49-F238E27FC236}">
                <a16:creationId xmlns:a16="http://schemas.microsoft.com/office/drawing/2014/main" id="{2628284E-13B5-4929-DF28-E62566AD4A6B}"/>
              </a:ext>
              <a:ext uri="{C183D7F6-B498-43B3-948B-1728B52AA6E4}">
                <adec:decorative xmlns:adec="http://schemas.microsoft.com/office/drawing/2017/decorative" val="1"/>
              </a:ext>
            </a:extLst>
          </p:cNvPr>
          <p:cNvSpPr>
            <a:spLocks noGrp="1"/>
          </p:cNvSpPr>
          <p:nvPr>
            <p:ph type="ftr" sz="quarter" idx="3"/>
          </p:nvPr>
        </p:nvSpPr>
        <p:spPr>
          <a:xfrm>
            <a:off x="3216441" y="6428232"/>
            <a:ext cx="8101263" cy="365125"/>
          </a:xfrm>
          <a:prstGeom prst="rect">
            <a:avLst/>
          </a:prstGeom>
        </p:spPr>
        <p:txBody>
          <a:bodyPr vert="horz" lIns="91440" tIns="45720" rIns="91440" bIns="45720" rtlCol="0" anchor="ctr"/>
          <a:lstStyle>
            <a:lvl1pPr algn="r">
              <a:defRPr sz="1000" b="0">
                <a:solidFill>
                  <a:schemeClr val="bg1"/>
                </a:solidFill>
              </a:defRPr>
            </a:lvl1pPr>
          </a:lstStyle>
          <a:p>
            <a:r>
              <a:rPr lang="en-US"/>
              <a:t>View &gt;&gt; Header and Footer &gt;&gt; Add Unit, Office, or Department Name</a:t>
            </a:r>
          </a:p>
        </p:txBody>
      </p:sp>
      <p:sp>
        <p:nvSpPr>
          <p:cNvPr id="18" name="Oval 17">
            <a:extLst>
              <a:ext uri="{FF2B5EF4-FFF2-40B4-BE49-F238E27FC236}">
                <a16:creationId xmlns:a16="http://schemas.microsoft.com/office/drawing/2014/main" id="{770C8E41-24E9-28A5-A2E3-4CED6AF91859}"/>
              </a:ext>
              <a:ext uri="{C183D7F6-B498-43B3-948B-1728B52AA6E4}">
                <adec:decorative xmlns:adec="http://schemas.microsoft.com/office/drawing/2017/decorative" val="1"/>
              </a:ext>
            </a:extLst>
          </p:cNvPr>
          <p:cNvSpPr/>
          <p:nvPr userDrawn="1"/>
        </p:nvSpPr>
        <p:spPr>
          <a:xfrm>
            <a:off x="11540912" y="6442110"/>
            <a:ext cx="308264" cy="308264"/>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CEA3035A-676D-6197-2AE0-96D08FF3820C}"/>
              </a:ext>
              <a:ext uri="{C183D7F6-B498-43B3-948B-1728B52AA6E4}">
                <adec:decorative xmlns:adec="http://schemas.microsoft.com/office/drawing/2017/decorative" val="1"/>
              </a:ext>
            </a:extLst>
          </p:cNvPr>
          <p:cNvSpPr txBox="1"/>
          <p:nvPr userDrawn="1"/>
        </p:nvSpPr>
        <p:spPr>
          <a:xfrm>
            <a:off x="11430692" y="6483096"/>
            <a:ext cx="528705" cy="246221"/>
          </a:xfrm>
          <a:prstGeom prst="rect">
            <a:avLst/>
          </a:prstGeom>
          <a:noFill/>
        </p:spPr>
        <p:txBody>
          <a:bodyPr wrap="square" rtlCol="0" anchor="ctr" anchorCtr="0">
            <a:spAutoFit/>
          </a:bodyPr>
          <a:lstStyle/>
          <a:p>
            <a:pPr algn="ctr"/>
            <a:fld id="{EBC9AC92-EC09-C846-AF8D-0ACA08F55242}" type="slidenum">
              <a:rPr lang="en-US" sz="1000" smtClean="0">
                <a:solidFill>
                  <a:schemeClr val="bg1"/>
                </a:solidFill>
                <a:latin typeface="+mn-lt"/>
                <a:ea typeface="Tahoma" panose="020B0604030504040204" pitchFamily="34" charset="0"/>
                <a:cs typeface="Tahoma" panose="020B0604030504040204" pitchFamily="34" charset="0"/>
              </a:rPr>
              <a:pPr algn="ctr"/>
              <a:t>‹#›</a:t>
            </a:fld>
            <a:endParaRPr lang="en-US" sz="1000">
              <a:solidFill>
                <a:schemeClr val="bg1"/>
              </a:solidFill>
              <a:latin typeface="+mn-lt"/>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270272383"/>
      </p:ext>
    </p:extLst>
  </p:cSld>
  <p:clrMapOvr>
    <a:masterClrMapping/>
  </p:clrMapOvr>
  <p:extLst>
    <p:ext uri="{DCECCB84-F9BA-43D5-87BE-67443E8EF086}">
      <p15:sldGuideLst xmlns:p15="http://schemas.microsoft.com/office/powerpoint/2012/main">
        <p15:guide id="1" orient="horz" pos="2400">
          <p15:clr>
            <a:srgbClr val="FBAE40"/>
          </p15:clr>
        </p15:guide>
        <p15:guide id="2" pos="456">
          <p15:clr>
            <a:srgbClr val="FBAE40"/>
          </p15:clr>
        </p15:guide>
        <p15:guide id="3" pos="7224">
          <p15:clr>
            <a:srgbClr val="FBAE40"/>
          </p15:clr>
        </p15:guide>
        <p15:guide id="4" pos="3840">
          <p15:clr>
            <a:srgbClr val="FBAE40"/>
          </p15:clr>
        </p15:guide>
        <p15:guide id="5" orient="horz" pos="1054">
          <p15:clr>
            <a:srgbClr val="FBAE40"/>
          </p15:clr>
        </p15:guide>
        <p15:guide id="6" orient="horz" pos="3840">
          <p15:clr>
            <a:srgbClr val="FBAE40"/>
          </p15:clr>
        </p15:guide>
        <p15:guide id="7" orient="horz" pos="336">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Three Column Photos">
    <p:spTree>
      <p:nvGrpSpPr>
        <p:cNvPr id="1" name=""/>
        <p:cNvGrpSpPr/>
        <p:nvPr/>
      </p:nvGrpSpPr>
      <p:grpSpPr>
        <a:xfrm>
          <a:off x="0" y="0"/>
          <a:ext cx="0" cy="0"/>
          <a:chOff x="0" y="0"/>
          <a:chExt cx="0" cy="0"/>
        </a:xfrm>
      </p:grpSpPr>
      <p:sp>
        <p:nvSpPr>
          <p:cNvPr id="24" name="Title 1">
            <a:extLst>
              <a:ext uri="{FF2B5EF4-FFF2-40B4-BE49-F238E27FC236}">
                <a16:creationId xmlns:a16="http://schemas.microsoft.com/office/drawing/2014/main" id="{B103BAF8-AE0C-4C2A-AFFE-5EFC74007B1B}"/>
              </a:ext>
            </a:extLst>
          </p:cNvPr>
          <p:cNvSpPr>
            <a:spLocks noGrp="1"/>
          </p:cNvSpPr>
          <p:nvPr>
            <p:ph type="title" hasCustomPrompt="1"/>
          </p:nvPr>
        </p:nvSpPr>
        <p:spPr>
          <a:xfrm>
            <a:off x="731520" y="548640"/>
            <a:ext cx="10719724" cy="576072"/>
          </a:xfrm>
        </p:spPr>
        <p:txBody>
          <a:bodyPr lIns="0" tIns="0" rIns="0" bIns="0" anchor="t" anchorCtr="0">
            <a:noAutofit/>
          </a:bodyPr>
          <a:lstStyle>
            <a:lvl1pPr>
              <a:defRPr>
                <a:latin typeface="+mj-lt"/>
                <a:ea typeface="Roboto" panose="02000000000000000000" pitchFamily="2" charset="0"/>
              </a:defRPr>
            </a:lvl1pPr>
          </a:lstStyle>
          <a:p>
            <a:r>
              <a:rPr lang="en-US" dirty="0"/>
              <a:t>Click to Edit Three Column Layout Title</a:t>
            </a:r>
          </a:p>
        </p:txBody>
      </p:sp>
      <p:sp>
        <p:nvSpPr>
          <p:cNvPr id="2" name="Text Placeholder 3">
            <a:extLst>
              <a:ext uri="{FF2B5EF4-FFF2-40B4-BE49-F238E27FC236}">
                <a16:creationId xmlns:a16="http://schemas.microsoft.com/office/drawing/2014/main" id="{C856F633-5EF1-0E5D-0A3A-9D3739C86162}"/>
              </a:ext>
            </a:extLst>
          </p:cNvPr>
          <p:cNvSpPr>
            <a:spLocks noGrp="1"/>
          </p:cNvSpPr>
          <p:nvPr>
            <p:ph type="body" sz="half" idx="34" hasCustomPrompt="1"/>
          </p:nvPr>
        </p:nvSpPr>
        <p:spPr>
          <a:xfrm>
            <a:off x="731519" y="1143000"/>
            <a:ext cx="10719721" cy="415155"/>
          </a:xfrm>
        </p:spPr>
        <p:txBody>
          <a:bodyPr anchor="t" anchorCtr="0">
            <a:noAutofit/>
          </a:bodyPr>
          <a:lstStyle>
            <a:lvl1pPr marL="0" indent="0" algn="l">
              <a:buNone/>
              <a:defRPr sz="2000" cap="all" spc="200" baseline="0">
                <a:solidFill>
                  <a:schemeClr val="accent1"/>
                </a:solidFill>
              </a:defRPr>
            </a:lvl1pPr>
          </a:lstStyle>
          <a:p>
            <a:pPr lvl="0"/>
            <a:r>
              <a:rPr lang="en-US" dirty="0"/>
              <a:t>Click to edit RED Subhead</a:t>
            </a:r>
          </a:p>
        </p:txBody>
      </p:sp>
      <p:sp>
        <p:nvSpPr>
          <p:cNvPr id="11" name="Picture Placeholder 4">
            <a:extLst>
              <a:ext uri="{FF2B5EF4-FFF2-40B4-BE49-F238E27FC236}">
                <a16:creationId xmlns:a16="http://schemas.microsoft.com/office/drawing/2014/main" id="{088F3CA4-7F9E-BCAA-AE9D-86804E74BFAD}"/>
              </a:ext>
            </a:extLst>
          </p:cNvPr>
          <p:cNvSpPr>
            <a:spLocks noGrp="1"/>
          </p:cNvSpPr>
          <p:nvPr>
            <p:ph type="pic" sz="quarter" idx="11" hasCustomPrompt="1"/>
          </p:nvPr>
        </p:nvSpPr>
        <p:spPr>
          <a:xfrm>
            <a:off x="731521" y="1837944"/>
            <a:ext cx="2953512" cy="1787545"/>
          </a:xfrm>
          <a:prstGeom prst="rect">
            <a:avLst/>
          </a:prstGeom>
          <a:solidFill>
            <a:schemeClr val="bg2">
              <a:lumMod val="40000"/>
              <a:lumOff val="60000"/>
            </a:schemeClr>
          </a:solidFill>
        </p:spPr>
        <p:txBody>
          <a:bodyPr anchor="ctr" anchorCtr="0">
            <a:normAutofit/>
          </a:bodyPr>
          <a:lstStyle>
            <a:lvl1pPr marL="0" indent="0" algn="ctr">
              <a:buNone/>
              <a:defRPr sz="2000" b="0" i="0">
                <a:solidFill>
                  <a:schemeClr val="accent2"/>
                </a:solidFill>
                <a:latin typeface="+mn-lt"/>
                <a:cs typeface="Arial" panose="020B0604020202020204" pitchFamily="34" charset="0"/>
              </a:defRPr>
            </a:lvl1pPr>
          </a:lstStyle>
          <a:p>
            <a:r>
              <a:rPr lang="en-US"/>
              <a:t> Click icon to add picture </a:t>
            </a:r>
          </a:p>
        </p:txBody>
      </p:sp>
      <p:sp>
        <p:nvSpPr>
          <p:cNvPr id="7" name="Text Placeholder 3">
            <a:extLst>
              <a:ext uri="{FF2B5EF4-FFF2-40B4-BE49-F238E27FC236}">
                <a16:creationId xmlns:a16="http://schemas.microsoft.com/office/drawing/2014/main" id="{1A9FAE1B-945C-3FEE-ED89-B3719609EC18}"/>
              </a:ext>
            </a:extLst>
          </p:cNvPr>
          <p:cNvSpPr>
            <a:spLocks noGrp="1"/>
          </p:cNvSpPr>
          <p:nvPr>
            <p:ph type="body" sz="half" idx="36" hasCustomPrompt="1"/>
          </p:nvPr>
        </p:nvSpPr>
        <p:spPr>
          <a:xfrm>
            <a:off x="731521" y="3826898"/>
            <a:ext cx="2951326" cy="625873"/>
          </a:xfrm>
        </p:spPr>
        <p:txBody>
          <a:bodyPr>
            <a:noAutofit/>
          </a:bodyPr>
          <a:lstStyle>
            <a:lvl1pPr marL="0" indent="0">
              <a:buNone/>
              <a:defRPr sz="1600" b="1"/>
            </a:lvl1pPr>
          </a:lstStyle>
          <a:p>
            <a:pPr lvl="0"/>
            <a:r>
              <a:rPr lang="en-US" dirty="0"/>
              <a:t>Click to edit column header second line</a:t>
            </a:r>
          </a:p>
        </p:txBody>
      </p:sp>
      <p:sp>
        <p:nvSpPr>
          <p:cNvPr id="4" name="Text Placeholder 3">
            <a:extLst>
              <a:ext uri="{FF2B5EF4-FFF2-40B4-BE49-F238E27FC236}">
                <a16:creationId xmlns:a16="http://schemas.microsoft.com/office/drawing/2014/main" id="{84B28C04-FBBF-307D-EE65-F1618FFD8BF8}"/>
              </a:ext>
            </a:extLst>
          </p:cNvPr>
          <p:cNvSpPr>
            <a:spLocks noGrp="1"/>
          </p:cNvSpPr>
          <p:nvPr>
            <p:ph type="body" sz="half" idx="35" hasCustomPrompt="1"/>
          </p:nvPr>
        </p:nvSpPr>
        <p:spPr>
          <a:xfrm>
            <a:off x="731520" y="4430181"/>
            <a:ext cx="2944368" cy="1427129"/>
          </a:xfrm>
        </p:spPr>
        <p:txBody>
          <a:bodyPr>
            <a:noAutofit/>
          </a:bodyPr>
          <a:lstStyle>
            <a:lvl1pPr marL="0" indent="0">
              <a:buNone/>
              <a:defRPr sz="1600"/>
            </a:lvl1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dirty="0"/>
              <a:t>Click to edit column text</a:t>
            </a:r>
          </a:p>
        </p:txBody>
      </p:sp>
      <p:cxnSp>
        <p:nvCxnSpPr>
          <p:cNvPr id="3" name="Straight Connector 2">
            <a:extLst>
              <a:ext uri="{FF2B5EF4-FFF2-40B4-BE49-F238E27FC236}">
                <a16:creationId xmlns:a16="http://schemas.microsoft.com/office/drawing/2014/main" id="{F9CB7FDC-D576-AF16-7A1C-D708E3CC49AF}"/>
              </a:ext>
              <a:ext uri="{C183D7F6-B498-43B3-948B-1728B52AA6E4}">
                <adec:decorative xmlns:adec="http://schemas.microsoft.com/office/drawing/2017/decorative" val="1"/>
              </a:ext>
            </a:extLst>
          </p:cNvPr>
          <p:cNvCxnSpPr>
            <a:cxnSpLocks/>
          </p:cNvCxnSpPr>
          <p:nvPr userDrawn="1"/>
        </p:nvCxnSpPr>
        <p:spPr>
          <a:xfrm>
            <a:off x="4146311" y="1834468"/>
            <a:ext cx="0" cy="4096512"/>
          </a:xfrm>
          <a:prstGeom prst="line">
            <a:avLst/>
          </a:prstGeom>
          <a:ln w="22225" cap="rnd">
            <a:solidFill>
              <a:schemeClr val="accent1"/>
            </a:solidFill>
            <a:prstDash val="sysDot"/>
            <a:round/>
          </a:ln>
        </p:spPr>
        <p:style>
          <a:lnRef idx="1">
            <a:schemeClr val="accent1"/>
          </a:lnRef>
          <a:fillRef idx="0">
            <a:schemeClr val="accent1"/>
          </a:fillRef>
          <a:effectRef idx="0">
            <a:schemeClr val="accent1"/>
          </a:effectRef>
          <a:fontRef idx="minor">
            <a:schemeClr val="tx1"/>
          </a:fontRef>
        </p:style>
      </p:cxnSp>
      <p:sp>
        <p:nvSpPr>
          <p:cNvPr id="12" name="Picture Placeholder 4">
            <a:extLst>
              <a:ext uri="{FF2B5EF4-FFF2-40B4-BE49-F238E27FC236}">
                <a16:creationId xmlns:a16="http://schemas.microsoft.com/office/drawing/2014/main" id="{E841E903-784F-9E3D-9925-AB8F00C6CB20}"/>
              </a:ext>
            </a:extLst>
          </p:cNvPr>
          <p:cNvSpPr>
            <a:spLocks noGrp="1"/>
          </p:cNvSpPr>
          <p:nvPr>
            <p:ph type="pic" sz="quarter" idx="23" hasCustomPrompt="1"/>
          </p:nvPr>
        </p:nvSpPr>
        <p:spPr>
          <a:xfrm>
            <a:off x="4620337" y="1837944"/>
            <a:ext cx="2951326" cy="1787545"/>
          </a:xfrm>
          <a:prstGeom prst="rect">
            <a:avLst/>
          </a:prstGeom>
          <a:solidFill>
            <a:schemeClr val="bg2">
              <a:lumMod val="40000"/>
              <a:lumOff val="60000"/>
            </a:schemeClr>
          </a:solidFill>
        </p:spPr>
        <p:txBody>
          <a:bodyPr anchor="ctr" anchorCtr="0">
            <a:normAutofit/>
          </a:bodyPr>
          <a:lstStyle>
            <a:lvl1pPr marL="0" indent="0" algn="ctr">
              <a:buNone/>
              <a:defRPr sz="2000" b="0" i="0">
                <a:solidFill>
                  <a:schemeClr val="accent2"/>
                </a:solidFill>
                <a:latin typeface="+mn-lt"/>
                <a:cs typeface="Arial" panose="020B0604020202020204" pitchFamily="34" charset="0"/>
              </a:defRPr>
            </a:lvl1pPr>
          </a:lstStyle>
          <a:p>
            <a:r>
              <a:rPr lang="en-US"/>
              <a:t> Click icon to add picture </a:t>
            </a:r>
          </a:p>
        </p:txBody>
      </p:sp>
      <p:sp>
        <p:nvSpPr>
          <p:cNvPr id="33" name="Text Placeholder 3">
            <a:extLst>
              <a:ext uri="{FF2B5EF4-FFF2-40B4-BE49-F238E27FC236}">
                <a16:creationId xmlns:a16="http://schemas.microsoft.com/office/drawing/2014/main" id="{06A0B64E-C536-D797-4001-800D7DF2EEDD}"/>
              </a:ext>
            </a:extLst>
          </p:cNvPr>
          <p:cNvSpPr>
            <a:spLocks noGrp="1"/>
          </p:cNvSpPr>
          <p:nvPr>
            <p:ph type="body" sz="half" idx="20" hasCustomPrompt="1"/>
          </p:nvPr>
        </p:nvSpPr>
        <p:spPr>
          <a:xfrm>
            <a:off x="4626864" y="3826898"/>
            <a:ext cx="2944368" cy="625873"/>
          </a:xfrm>
        </p:spPr>
        <p:txBody>
          <a:bodyPr>
            <a:noAutofit/>
          </a:bodyPr>
          <a:lstStyle>
            <a:lvl1pPr marL="0" indent="0">
              <a:buNone/>
              <a:defRPr sz="1600" b="1"/>
            </a:lvl1pPr>
          </a:lstStyle>
          <a:p>
            <a:pPr lvl="0"/>
            <a:r>
              <a:rPr lang="en-US" dirty="0"/>
              <a:t>Click to edit column header second line</a:t>
            </a:r>
          </a:p>
        </p:txBody>
      </p:sp>
      <p:sp>
        <p:nvSpPr>
          <p:cNvPr id="31" name="Text Placeholder 3">
            <a:extLst>
              <a:ext uri="{FF2B5EF4-FFF2-40B4-BE49-F238E27FC236}">
                <a16:creationId xmlns:a16="http://schemas.microsoft.com/office/drawing/2014/main" id="{1BB454C1-EA3C-26C3-95BE-82055FE81766}"/>
              </a:ext>
            </a:extLst>
          </p:cNvPr>
          <p:cNvSpPr>
            <a:spLocks noGrp="1"/>
          </p:cNvSpPr>
          <p:nvPr>
            <p:ph type="body" sz="half" idx="18" hasCustomPrompt="1"/>
          </p:nvPr>
        </p:nvSpPr>
        <p:spPr>
          <a:xfrm>
            <a:off x="4624989" y="4430183"/>
            <a:ext cx="2944368" cy="1427128"/>
          </a:xfrm>
        </p:spPr>
        <p:txBody>
          <a:bodyPr>
            <a:noAutofit/>
          </a:bodyPr>
          <a:lstStyle>
            <a:lvl1pPr marL="0" indent="0">
              <a:buNone/>
              <a:defRPr sz="1600"/>
            </a:lvl1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dirty="0"/>
              <a:t>Click to edit column text</a:t>
            </a:r>
          </a:p>
        </p:txBody>
      </p:sp>
      <p:cxnSp>
        <p:nvCxnSpPr>
          <p:cNvPr id="5" name="Straight Connector 4">
            <a:extLst>
              <a:ext uri="{FF2B5EF4-FFF2-40B4-BE49-F238E27FC236}">
                <a16:creationId xmlns:a16="http://schemas.microsoft.com/office/drawing/2014/main" id="{64B980F0-DC8F-2BC2-D2BD-A9BB270A9522}"/>
              </a:ext>
              <a:ext uri="{C183D7F6-B498-43B3-948B-1728B52AA6E4}">
                <adec:decorative xmlns:adec="http://schemas.microsoft.com/office/drawing/2017/decorative" val="1"/>
              </a:ext>
            </a:extLst>
          </p:cNvPr>
          <p:cNvCxnSpPr>
            <a:cxnSpLocks/>
          </p:cNvCxnSpPr>
          <p:nvPr userDrawn="1"/>
        </p:nvCxnSpPr>
        <p:spPr>
          <a:xfrm>
            <a:off x="8034697" y="1834468"/>
            <a:ext cx="0" cy="4096512"/>
          </a:xfrm>
          <a:prstGeom prst="line">
            <a:avLst/>
          </a:prstGeom>
          <a:ln w="22225" cap="rnd">
            <a:solidFill>
              <a:schemeClr val="accent1"/>
            </a:solidFill>
            <a:prstDash val="sysDot"/>
            <a:round/>
          </a:ln>
        </p:spPr>
        <p:style>
          <a:lnRef idx="1">
            <a:schemeClr val="accent1"/>
          </a:lnRef>
          <a:fillRef idx="0">
            <a:schemeClr val="accent1"/>
          </a:fillRef>
          <a:effectRef idx="0">
            <a:schemeClr val="accent1"/>
          </a:effectRef>
          <a:fontRef idx="minor">
            <a:schemeClr val="tx1"/>
          </a:fontRef>
        </p:style>
      </p:cxnSp>
      <p:sp>
        <p:nvSpPr>
          <p:cNvPr id="14" name="Picture Placeholder 4">
            <a:extLst>
              <a:ext uri="{FF2B5EF4-FFF2-40B4-BE49-F238E27FC236}">
                <a16:creationId xmlns:a16="http://schemas.microsoft.com/office/drawing/2014/main" id="{7C2C8846-04C4-CC56-2B6D-6AC6FA336925}"/>
              </a:ext>
            </a:extLst>
          </p:cNvPr>
          <p:cNvSpPr>
            <a:spLocks noGrp="1"/>
          </p:cNvSpPr>
          <p:nvPr>
            <p:ph type="pic" sz="quarter" idx="24" hasCustomPrompt="1"/>
          </p:nvPr>
        </p:nvSpPr>
        <p:spPr>
          <a:xfrm>
            <a:off x="8497732" y="1837944"/>
            <a:ext cx="2953512" cy="1787545"/>
          </a:xfrm>
          <a:prstGeom prst="rect">
            <a:avLst/>
          </a:prstGeom>
          <a:solidFill>
            <a:schemeClr val="bg2">
              <a:lumMod val="40000"/>
              <a:lumOff val="60000"/>
            </a:schemeClr>
          </a:solidFill>
        </p:spPr>
        <p:txBody>
          <a:bodyPr anchor="ctr" anchorCtr="0">
            <a:normAutofit/>
          </a:bodyPr>
          <a:lstStyle>
            <a:lvl1pPr marL="0" indent="0" algn="ctr">
              <a:buNone/>
              <a:defRPr sz="2000" b="0" i="0">
                <a:solidFill>
                  <a:schemeClr val="accent2"/>
                </a:solidFill>
                <a:latin typeface="+mn-lt"/>
                <a:cs typeface="Arial" panose="020B0604020202020204" pitchFamily="34" charset="0"/>
              </a:defRPr>
            </a:lvl1pPr>
          </a:lstStyle>
          <a:p>
            <a:r>
              <a:rPr lang="en-US"/>
              <a:t> Click icon to add picture </a:t>
            </a:r>
          </a:p>
        </p:txBody>
      </p:sp>
      <p:sp>
        <p:nvSpPr>
          <p:cNvPr id="32" name="Text Placeholder 3">
            <a:extLst>
              <a:ext uri="{FF2B5EF4-FFF2-40B4-BE49-F238E27FC236}">
                <a16:creationId xmlns:a16="http://schemas.microsoft.com/office/drawing/2014/main" id="{5569A4A7-21E1-1126-944D-225BC00A0D2F}"/>
              </a:ext>
            </a:extLst>
          </p:cNvPr>
          <p:cNvSpPr>
            <a:spLocks noGrp="1"/>
          </p:cNvSpPr>
          <p:nvPr>
            <p:ph type="body" sz="half" idx="19" hasCustomPrompt="1"/>
          </p:nvPr>
        </p:nvSpPr>
        <p:spPr>
          <a:xfrm>
            <a:off x="8513064" y="3830375"/>
            <a:ext cx="2944368" cy="616630"/>
          </a:xfrm>
        </p:spPr>
        <p:txBody>
          <a:bodyPr>
            <a:noAutofit/>
          </a:bodyPr>
          <a:lstStyle>
            <a:lvl1pPr marL="0" indent="0">
              <a:buNone/>
              <a:defRPr sz="1600" b="1"/>
            </a:lvl1pPr>
          </a:lstStyle>
          <a:p>
            <a:pPr lvl="0"/>
            <a:r>
              <a:rPr lang="en-US" dirty="0"/>
              <a:t>Click to edit column header second line</a:t>
            </a:r>
          </a:p>
        </p:txBody>
      </p:sp>
      <p:sp>
        <p:nvSpPr>
          <p:cNvPr id="30" name="Text Placeholder 3">
            <a:extLst>
              <a:ext uri="{FF2B5EF4-FFF2-40B4-BE49-F238E27FC236}">
                <a16:creationId xmlns:a16="http://schemas.microsoft.com/office/drawing/2014/main" id="{96F91243-915B-BEE2-3412-B47C04337F8B}"/>
              </a:ext>
            </a:extLst>
          </p:cNvPr>
          <p:cNvSpPr>
            <a:spLocks noGrp="1"/>
          </p:cNvSpPr>
          <p:nvPr>
            <p:ph type="body" sz="half" idx="17" hasCustomPrompt="1"/>
          </p:nvPr>
        </p:nvSpPr>
        <p:spPr>
          <a:xfrm>
            <a:off x="8513064" y="4430183"/>
            <a:ext cx="2944368" cy="1427128"/>
          </a:xfrm>
        </p:spPr>
        <p:txBody>
          <a:bodyPr>
            <a:noAutofit/>
          </a:bodyPr>
          <a:lstStyle>
            <a:lvl1pPr marL="0" indent="0">
              <a:buNone/>
              <a:defRPr sz="1600"/>
            </a:lvl1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dirty="0"/>
              <a:t>Click to edit column text</a:t>
            </a:r>
          </a:p>
        </p:txBody>
      </p:sp>
      <p:sp>
        <p:nvSpPr>
          <p:cNvPr id="6" name="Rectangle 5">
            <a:extLst>
              <a:ext uri="{FF2B5EF4-FFF2-40B4-BE49-F238E27FC236}">
                <a16:creationId xmlns:a16="http://schemas.microsoft.com/office/drawing/2014/main" id="{D27897E1-3271-CD80-EB69-9C97E6A5B98C}"/>
              </a:ext>
              <a:ext uri="{C183D7F6-B498-43B3-948B-1728B52AA6E4}">
                <adec:decorative xmlns:adec="http://schemas.microsoft.com/office/drawing/2017/decorative" val="1"/>
              </a:ext>
            </a:extLst>
          </p:cNvPr>
          <p:cNvSpPr/>
          <p:nvPr userDrawn="1"/>
        </p:nvSpPr>
        <p:spPr>
          <a:xfrm>
            <a:off x="0" y="6334484"/>
            <a:ext cx="12192000" cy="523516"/>
          </a:xfrm>
          <a:prstGeom prst="rect">
            <a:avLst/>
          </a:prstGeom>
          <a:solidFill>
            <a:srgbClr val="CC00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pic>
        <p:nvPicPr>
          <p:cNvPr id="8" name="Picture 7">
            <a:extLst>
              <a:ext uri="{FF2B5EF4-FFF2-40B4-BE49-F238E27FC236}">
                <a16:creationId xmlns:a16="http://schemas.microsoft.com/office/drawing/2014/main" id="{342CB29B-0889-1FF6-F958-77685AF37E67}"/>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31520" y="6427078"/>
            <a:ext cx="1141293" cy="338328"/>
          </a:xfrm>
          <a:prstGeom prst="rect">
            <a:avLst/>
          </a:prstGeom>
        </p:spPr>
      </p:pic>
      <p:sp>
        <p:nvSpPr>
          <p:cNvPr id="9" name="Footer Placeholder 4">
            <a:extLst>
              <a:ext uri="{FF2B5EF4-FFF2-40B4-BE49-F238E27FC236}">
                <a16:creationId xmlns:a16="http://schemas.microsoft.com/office/drawing/2014/main" id="{A81CFCC6-EC01-9C89-3F59-A3211829BC5A}"/>
              </a:ext>
              <a:ext uri="{C183D7F6-B498-43B3-948B-1728B52AA6E4}">
                <adec:decorative xmlns:adec="http://schemas.microsoft.com/office/drawing/2017/decorative" val="1"/>
              </a:ext>
            </a:extLst>
          </p:cNvPr>
          <p:cNvSpPr>
            <a:spLocks noGrp="1"/>
          </p:cNvSpPr>
          <p:nvPr>
            <p:ph type="ftr" sz="quarter" idx="3"/>
          </p:nvPr>
        </p:nvSpPr>
        <p:spPr>
          <a:xfrm>
            <a:off x="3216441" y="6428232"/>
            <a:ext cx="8101263" cy="365125"/>
          </a:xfrm>
          <a:prstGeom prst="rect">
            <a:avLst/>
          </a:prstGeom>
        </p:spPr>
        <p:txBody>
          <a:bodyPr vert="horz" lIns="91440" tIns="45720" rIns="91440" bIns="45720" rtlCol="0" anchor="ctr"/>
          <a:lstStyle>
            <a:lvl1pPr algn="r">
              <a:defRPr sz="1000" b="0">
                <a:solidFill>
                  <a:schemeClr val="bg1"/>
                </a:solidFill>
              </a:defRPr>
            </a:lvl1pPr>
          </a:lstStyle>
          <a:p>
            <a:r>
              <a:rPr lang="en-US"/>
              <a:t>View &gt;&gt; Header and Footer &gt;&gt; Add Unit, Office, or Department Name</a:t>
            </a:r>
          </a:p>
        </p:txBody>
      </p:sp>
      <p:sp>
        <p:nvSpPr>
          <p:cNvPr id="10" name="Oval 9">
            <a:extLst>
              <a:ext uri="{FF2B5EF4-FFF2-40B4-BE49-F238E27FC236}">
                <a16:creationId xmlns:a16="http://schemas.microsoft.com/office/drawing/2014/main" id="{B5E94F36-A7F4-654C-641A-3401B8612896}"/>
              </a:ext>
              <a:ext uri="{C183D7F6-B498-43B3-948B-1728B52AA6E4}">
                <adec:decorative xmlns:adec="http://schemas.microsoft.com/office/drawing/2017/decorative" val="1"/>
              </a:ext>
            </a:extLst>
          </p:cNvPr>
          <p:cNvSpPr/>
          <p:nvPr userDrawn="1"/>
        </p:nvSpPr>
        <p:spPr>
          <a:xfrm>
            <a:off x="11540912" y="6442110"/>
            <a:ext cx="308264" cy="308264"/>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5A97E56C-6E4E-0582-AAC4-93ACDD2D4E75}"/>
              </a:ext>
              <a:ext uri="{C183D7F6-B498-43B3-948B-1728B52AA6E4}">
                <adec:decorative xmlns:adec="http://schemas.microsoft.com/office/drawing/2017/decorative" val="1"/>
              </a:ext>
            </a:extLst>
          </p:cNvPr>
          <p:cNvSpPr txBox="1"/>
          <p:nvPr userDrawn="1"/>
        </p:nvSpPr>
        <p:spPr>
          <a:xfrm>
            <a:off x="11430692" y="6483096"/>
            <a:ext cx="528705" cy="246221"/>
          </a:xfrm>
          <a:prstGeom prst="rect">
            <a:avLst/>
          </a:prstGeom>
          <a:noFill/>
        </p:spPr>
        <p:txBody>
          <a:bodyPr wrap="square" rtlCol="0" anchor="ctr" anchorCtr="0">
            <a:spAutoFit/>
          </a:bodyPr>
          <a:lstStyle/>
          <a:p>
            <a:pPr algn="ctr"/>
            <a:fld id="{EBC9AC92-EC09-C846-AF8D-0ACA08F55242}" type="slidenum">
              <a:rPr lang="en-US" sz="1000" smtClean="0">
                <a:solidFill>
                  <a:schemeClr val="bg1"/>
                </a:solidFill>
                <a:latin typeface="+mn-lt"/>
                <a:ea typeface="Tahoma" panose="020B0604030504040204" pitchFamily="34" charset="0"/>
                <a:cs typeface="Tahoma" panose="020B0604030504040204" pitchFamily="34" charset="0"/>
              </a:rPr>
              <a:pPr algn="ctr"/>
              <a:t>‹#›</a:t>
            </a:fld>
            <a:endParaRPr lang="en-US" sz="1000">
              <a:solidFill>
                <a:schemeClr val="bg1"/>
              </a:solidFill>
              <a:latin typeface="+mn-lt"/>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327585935"/>
      </p:ext>
    </p:extLst>
  </p:cSld>
  <p:clrMapOvr>
    <a:masterClrMapping/>
  </p:clrMapOvr>
  <p:extLst>
    <p:ext uri="{DCECCB84-F9BA-43D5-87BE-67443E8EF086}">
      <p15:sldGuideLst xmlns:p15="http://schemas.microsoft.com/office/powerpoint/2012/main">
        <p15:guide id="2" pos="456">
          <p15:clr>
            <a:srgbClr val="FBAE40"/>
          </p15:clr>
        </p15:guide>
        <p15:guide id="3" pos="7224">
          <p15:clr>
            <a:srgbClr val="FBAE40"/>
          </p15:clr>
        </p15:guide>
        <p15:guide id="4" pos="3840">
          <p15:clr>
            <a:srgbClr val="FBAE40"/>
          </p15:clr>
        </p15:guide>
        <p15:guide id="7" orient="horz" pos="3840">
          <p15:clr>
            <a:srgbClr val="FBAE40"/>
          </p15:clr>
        </p15:guide>
        <p15:guide id="8" orient="horz" pos="336">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Four Column photo an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892F0D-C219-35F3-4BFC-580EE74F47BE}"/>
              </a:ext>
            </a:extLst>
          </p:cNvPr>
          <p:cNvSpPr>
            <a:spLocks noGrp="1"/>
          </p:cNvSpPr>
          <p:nvPr>
            <p:ph type="title" hasCustomPrompt="1"/>
          </p:nvPr>
        </p:nvSpPr>
        <p:spPr>
          <a:xfrm>
            <a:off x="731521" y="548640"/>
            <a:ext cx="10748858" cy="576072"/>
          </a:xfrm>
        </p:spPr>
        <p:txBody>
          <a:bodyPr lIns="0" tIns="0" rIns="0" bIns="0" anchor="t" anchorCtr="0">
            <a:noAutofit/>
          </a:bodyPr>
          <a:lstStyle>
            <a:lvl1pPr>
              <a:defRPr>
                <a:latin typeface="+mj-lt"/>
                <a:ea typeface="Roboto" panose="02000000000000000000" pitchFamily="2" charset="0"/>
              </a:defRPr>
            </a:lvl1pPr>
          </a:lstStyle>
          <a:p>
            <a:r>
              <a:rPr lang="en-US" dirty="0"/>
              <a:t>Click to Edit Four Photo Layout Title</a:t>
            </a:r>
          </a:p>
        </p:txBody>
      </p:sp>
      <p:sp>
        <p:nvSpPr>
          <p:cNvPr id="3" name="Text Placeholder 3">
            <a:extLst>
              <a:ext uri="{FF2B5EF4-FFF2-40B4-BE49-F238E27FC236}">
                <a16:creationId xmlns:a16="http://schemas.microsoft.com/office/drawing/2014/main" id="{915D4A76-CFF7-E6D4-587A-643E50B87902}"/>
              </a:ext>
            </a:extLst>
          </p:cNvPr>
          <p:cNvSpPr>
            <a:spLocks noGrp="1"/>
          </p:cNvSpPr>
          <p:nvPr>
            <p:ph type="body" sz="half" idx="34" hasCustomPrompt="1"/>
          </p:nvPr>
        </p:nvSpPr>
        <p:spPr>
          <a:xfrm>
            <a:off x="731519" y="1143000"/>
            <a:ext cx="10748859" cy="415155"/>
          </a:xfrm>
        </p:spPr>
        <p:txBody>
          <a:bodyPr anchor="t" anchorCtr="0">
            <a:noAutofit/>
          </a:bodyPr>
          <a:lstStyle>
            <a:lvl1pPr marL="0" indent="0" algn="l">
              <a:buNone/>
              <a:defRPr sz="2000" cap="all" spc="200" baseline="0">
                <a:solidFill>
                  <a:schemeClr val="accent1"/>
                </a:solidFill>
              </a:defRPr>
            </a:lvl1pPr>
          </a:lstStyle>
          <a:p>
            <a:pPr lvl="0"/>
            <a:r>
              <a:rPr lang="en-US" dirty="0"/>
              <a:t>Click to edit RED Subhead</a:t>
            </a:r>
          </a:p>
        </p:txBody>
      </p:sp>
      <p:sp>
        <p:nvSpPr>
          <p:cNvPr id="4" name="Picture Placeholder 4">
            <a:extLst>
              <a:ext uri="{FF2B5EF4-FFF2-40B4-BE49-F238E27FC236}">
                <a16:creationId xmlns:a16="http://schemas.microsoft.com/office/drawing/2014/main" id="{B49A7516-EC9E-5E1D-B6AF-4EA8AB678A3B}"/>
              </a:ext>
            </a:extLst>
          </p:cNvPr>
          <p:cNvSpPr>
            <a:spLocks noGrp="1"/>
          </p:cNvSpPr>
          <p:nvPr>
            <p:ph type="pic" sz="quarter" idx="27" hasCustomPrompt="1"/>
          </p:nvPr>
        </p:nvSpPr>
        <p:spPr>
          <a:xfrm>
            <a:off x="731520" y="1837944"/>
            <a:ext cx="2286000" cy="1591056"/>
          </a:xfrm>
          <a:prstGeom prst="rect">
            <a:avLst/>
          </a:prstGeom>
          <a:solidFill>
            <a:schemeClr val="bg2">
              <a:lumMod val="40000"/>
              <a:lumOff val="60000"/>
            </a:schemeClr>
          </a:solidFill>
        </p:spPr>
        <p:txBody>
          <a:bodyPr anchor="ctr" anchorCtr="0">
            <a:normAutofit/>
          </a:bodyPr>
          <a:lstStyle>
            <a:lvl1pPr marL="0" indent="0" algn="ctr">
              <a:buNone/>
              <a:defRPr sz="1700" b="0" i="0">
                <a:solidFill>
                  <a:schemeClr val="accent2"/>
                </a:solidFill>
                <a:latin typeface="+mn-lt"/>
                <a:cs typeface="Arial" panose="020B0604020202020204" pitchFamily="34" charset="0"/>
              </a:defRPr>
            </a:lvl1pPr>
          </a:lstStyle>
          <a:p>
            <a:r>
              <a:rPr lang="en-US"/>
              <a:t> Click icon to add picture </a:t>
            </a:r>
          </a:p>
        </p:txBody>
      </p:sp>
      <p:sp>
        <p:nvSpPr>
          <p:cNvPr id="17" name="Text Placeholder 3">
            <a:extLst>
              <a:ext uri="{FF2B5EF4-FFF2-40B4-BE49-F238E27FC236}">
                <a16:creationId xmlns:a16="http://schemas.microsoft.com/office/drawing/2014/main" id="{A910FF56-2512-4148-8F4B-5FCEF310B697}"/>
              </a:ext>
            </a:extLst>
          </p:cNvPr>
          <p:cNvSpPr>
            <a:spLocks noGrp="1"/>
          </p:cNvSpPr>
          <p:nvPr>
            <p:ph type="body" sz="half" idx="41" hasCustomPrompt="1"/>
          </p:nvPr>
        </p:nvSpPr>
        <p:spPr>
          <a:xfrm>
            <a:off x="731521" y="3614911"/>
            <a:ext cx="2299204" cy="625873"/>
          </a:xfrm>
        </p:spPr>
        <p:txBody>
          <a:bodyPr>
            <a:noAutofit/>
          </a:bodyPr>
          <a:lstStyle>
            <a:lvl1pPr marL="0" indent="0">
              <a:buNone/>
              <a:defRPr sz="1600" b="1"/>
            </a:lvl1pPr>
          </a:lstStyle>
          <a:p>
            <a:pPr lvl="0"/>
            <a:r>
              <a:rPr lang="en-US" dirty="0"/>
              <a:t>Click to edit column header</a:t>
            </a:r>
          </a:p>
        </p:txBody>
      </p:sp>
      <p:sp>
        <p:nvSpPr>
          <p:cNvPr id="13" name="Text Placeholder 3">
            <a:extLst>
              <a:ext uri="{FF2B5EF4-FFF2-40B4-BE49-F238E27FC236}">
                <a16:creationId xmlns:a16="http://schemas.microsoft.com/office/drawing/2014/main" id="{18285084-451E-30E3-E1C6-D79BE74E2FE8}"/>
              </a:ext>
            </a:extLst>
          </p:cNvPr>
          <p:cNvSpPr>
            <a:spLocks noGrp="1"/>
          </p:cNvSpPr>
          <p:nvPr>
            <p:ph type="body" sz="half" idx="40" hasCustomPrompt="1"/>
          </p:nvPr>
        </p:nvSpPr>
        <p:spPr>
          <a:xfrm>
            <a:off x="731520" y="4208569"/>
            <a:ext cx="2293783" cy="1704436"/>
          </a:xfrm>
        </p:spPr>
        <p:txBody>
          <a:bodyPr>
            <a:noAutofit/>
          </a:bodyPr>
          <a:lstStyle>
            <a:lvl1pPr marL="0" indent="0">
              <a:buNone/>
              <a:defRPr sz="1600"/>
            </a:lvl1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dirty="0"/>
              <a:t>Click to edit column text</a:t>
            </a:r>
          </a:p>
        </p:txBody>
      </p:sp>
      <p:cxnSp>
        <p:nvCxnSpPr>
          <p:cNvPr id="41" name="Straight Connector 40">
            <a:extLst>
              <a:ext uri="{FF2B5EF4-FFF2-40B4-BE49-F238E27FC236}">
                <a16:creationId xmlns:a16="http://schemas.microsoft.com/office/drawing/2014/main" id="{F67119F8-D3D4-CDB3-8D8E-655AFB1F7009}"/>
              </a:ext>
              <a:ext uri="{C183D7F6-B498-43B3-948B-1728B52AA6E4}">
                <adec:decorative xmlns:adec="http://schemas.microsoft.com/office/drawing/2017/decorative" val="1"/>
              </a:ext>
            </a:extLst>
          </p:cNvPr>
          <p:cNvCxnSpPr>
            <a:cxnSpLocks/>
          </p:cNvCxnSpPr>
          <p:nvPr userDrawn="1"/>
        </p:nvCxnSpPr>
        <p:spPr>
          <a:xfrm>
            <a:off x="3285712" y="1850512"/>
            <a:ext cx="0" cy="4096512"/>
          </a:xfrm>
          <a:prstGeom prst="line">
            <a:avLst/>
          </a:prstGeom>
          <a:ln w="22225" cap="rnd">
            <a:solidFill>
              <a:schemeClr val="accent1"/>
            </a:solidFill>
            <a:prstDash val="sysDot"/>
            <a:round/>
          </a:ln>
        </p:spPr>
        <p:style>
          <a:lnRef idx="1">
            <a:schemeClr val="accent1"/>
          </a:lnRef>
          <a:fillRef idx="0">
            <a:schemeClr val="accent1"/>
          </a:fillRef>
          <a:effectRef idx="0">
            <a:schemeClr val="accent1"/>
          </a:effectRef>
          <a:fontRef idx="minor">
            <a:schemeClr val="tx1"/>
          </a:fontRef>
        </p:style>
      </p:cxnSp>
      <p:sp>
        <p:nvSpPr>
          <p:cNvPr id="6" name="Picture Placeholder 4">
            <a:extLst>
              <a:ext uri="{FF2B5EF4-FFF2-40B4-BE49-F238E27FC236}">
                <a16:creationId xmlns:a16="http://schemas.microsoft.com/office/drawing/2014/main" id="{62B254D4-C49D-B51C-E5E8-6D8467F747EE}"/>
              </a:ext>
            </a:extLst>
          </p:cNvPr>
          <p:cNvSpPr>
            <a:spLocks noGrp="1"/>
          </p:cNvSpPr>
          <p:nvPr>
            <p:ph type="pic" sz="quarter" idx="28" hasCustomPrompt="1"/>
          </p:nvPr>
        </p:nvSpPr>
        <p:spPr>
          <a:xfrm>
            <a:off x="3544824" y="1837944"/>
            <a:ext cx="2286000" cy="1591056"/>
          </a:xfrm>
          <a:prstGeom prst="rect">
            <a:avLst/>
          </a:prstGeom>
          <a:solidFill>
            <a:schemeClr val="bg2">
              <a:lumMod val="40000"/>
              <a:lumOff val="60000"/>
            </a:schemeClr>
          </a:solidFill>
        </p:spPr>
        <p:txBody>
          <a:bodyPr anchor="ctr" anchorCtr="0">
            <a:normAutofit/>
          </a:bodyPr>
          <a:lstStyle>
            <a:lvl1pPr marL="0" indent="0" algn="ctr">
              <a:buNone/>
              <a:defRPr sz="1700" b="0" i="0">
                <a:solidFill>
                  <a:schemeClr val="accent2"/>
                </a:solidFill>
                <a:latin typeface="+mn-lt"/>
                <a:cs typeface="Arial" panose="020B0604020202020204" pitchFamily="34" charset="0"/>
              </a:defRPr>
            </a:lvl1pPr>
          </a:lstStyle>
          <a:p>
            <a:r>
              <a:rPr lang="en-US"/>
              <a:t> Click icon to add picture </a:t>
            </a:r>
          </a:p>
        </p:txBody>
      </p:sp>
      <p:sp>
        <p:nvSpPr>
          <p:cNvPr id="19" name="Text Placeholder 3">
            <a:extLst>
              <a:ext uri="{FF2B5EF4-FFF2-40B4-BE49-F238E27FC236}">
                <a16:creationId xmlns:a16="http://schemas.microsoft.com/office/drawing/2014/main" id="{95EDA560-939A-CA9E-C60C-DDA715C13685}"/>
              </a:ext>
            </a:extLst>
          </p:cNvPr>
          <p:cNvSpPr>
            <a:spLocks noGrp="1"/>
          </p:cNvSpPr>
          <p:nvPr>
            <p:ph type="body" sz="half" idx="43" hasCustomPrompt="1"/>
          </p:nvPr>
        </p:nvSpPr>
        <p:spPr>
          <a:xfrm>
            <a:off x="3553905" y="3629798"/>
            <a:ext cx="2299204" cy="625873"/>
          </a:xfrm>
        </p:spPr>
        <p:txBody>
          <a:bodyPr>
            <a:noAutofit/>
          </a:bodyPr>
          <a:lstStyle>
            <a:lvl1pPr marL="0" indent="0">
              <a:buNone/>
              <a:defRPr sz="1600" b="1"/>
            </a:lvl1pPr>
          </a:lstStyle>
          <a:p>
            <a:pPr lvl="0"/>
            <a:r>
              <a:rPr lang="en-US" dirty="0"/>
              <a:t>Click to edit column header</a:t>
            </a:r>
          </a:p>
        </p:txBody>
      </p:sp>
      <p:sp>
        <p:nvSpPr>
          <p:cNvPr id="18" name="Text Placeholder 3">
            <a:extLst>
              <a:ext uri="{FF2B5EF4-FFF2-40B4-BE49-F238E27FC236}">
                <a16:creationId xmlns:a16="http://schemas.microsoft.com/office/drawing/2014/main" id="{ED4643D2-4840-FE6C-55BA-E03EF0CE4FD7}"/>
              </a:ext>
            </a:extLst>
          </p:cNvPr>
          <p:cNvSpPr>
            <a:spLocks noGrp="1"/>
          </p:cNvSpPr>
          <p:nvPr>
            <p:ph type="body" sz="half" idx="42" hasCustomPrompt="1"/>
          </p:nvPr>
        </p:nvSpPr>
        <p:spPr>
          <a:xfrm>
            <a:off x="3553904" y="4223456"/>
            <a:ext cx="2293783" cy="1704436"/>
          </a:xfrm>
        </p:spPr>
        <p:txBody>
          <a:bodyPr>
            <a:noAutofit/>
          </a:bodyPr>
          <a:lstStyle>
            <a:lvl1pPr marL="0" indent="0">
              <a:buNone/>
              <a:defRPr sz="1600"/>
            </a:lvl1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dirty="0"/>
              <a:t>Click to edit column text</a:t>
            </a:r>
          </a:p>
        </p:txBody>
      </p:sp>
      <p:cxnSp>
        <p:nvCxnSpPr>
          <p:cNvPr id="37" name="Straight Connector 36">
            <a:extLst>
              <a:ext uri="{FF2B5EF4-FFF2-40B4-BE49-F238E27FC236}">
                <a16:creationId xmlns:a16="http://schemas.microsoft.com/office/drawing/2014/main" id="{F0FFF31F-51E2-615B-97EE-91613F27BE60}"/>
              </a:ext>
              <a:ext uri="{C183D7F6-B498-43B3-948B-1728B52AA6E4}">
                <adec:decorative xmlns:adec="http://schemas.microsoft.com/office/drawing/2017/decorative" val="1"/>
              </a:ext>
            </a:extLst>
          </p:cNvPr>
          <p:cNvCxnSpPr>
            <a:cxnSpLocks/>
          </p:cNvCxnSpPr>
          <p:nvPr userDrawn="1"/>
        </p:nvCxnSpPr>
        <p:spPr>
          <a:xfrm>
            <a:off x="6100494" y="1850512"/>
            <a:ext cx="0" cy="4096512"/>
          </a:xfrm>
          <a:prstGeom prst="line">
            <a:avLst/>
          </a:prstGeom>
          <a:ln w="22225" cap="rnd">
            <a:solidFill>
              <a:schemeClr val="accent1"/>
            </a:solidFill>
            <a:prstDash val="sysDot"/>
            <a:round/>
          </a:ln>
        </p:spPr>
        <p:style>
          <a:lnRef idx="1">
            <a:schemeClr val="accent1"/>
          </a:lnRef>
          <a:fillRef idx="0">
            <a:schemeClr val="accent1"/>
          </a:fillRef>
          <a:effectRef idx="0">
            <a:schemeClr val="accent1"/>
          </a:effectRef>
          <a:fontRef idx="minor">
            <a:schemeClr val="tx1"/>
          </a:fontRef>
        </p:style>
      </p:cxnSp>
      <p:sp>
        <p:nvSpPr>
          <p:cNvPr id="7" name="Picture Placeholder 4">
            <a:extLst>
              <a:ext uri="{FF2B5EF4-FFF2-40B4-BE49-F238E27FC236}">
                <a16:creationId xmlns:a16="http://schemas.microsoft.com/office/drawing/2014/main" id="{561FEAEF-85AB-F31B-3285-2246F0DF847F}"/>
              </a:ext>
            </a:extLst>
          </p:cNvPr>
          <p:cNvSpPr>
            <a:spLocks noGrp="1"/>
          </p:cNvSpPr>
          <p:nvPr>
            <p:ph type="pic" sz="quarter" idx="29" hasCustomPrompt="1"/>
          </p:nvPr>
        </p:nvSpPr>
        <p:spPr>
          <a:xfrm>
            <a:off x="6358128" y="1850512"/>
            <a:ext cx="2286000" cy="1591056"/>
          </a:xfrm>
          <a:prstGeom prst="rect">
            <a:avLst/>
          </a:prstGeom>
          <a:solidFill>
            <a:schemeClr val="bg2">
              <a:lumMod val="40000"/>
              <a:lumOff val="60000"/>
            </a:schemeClr>
          </a:solidFill>
        </p:spPr>
        <p:txBody>
          <a:bodyPr anchor="ctr" anchorCtr="0">
            <a:normAutofit/>
          </a:bodyPr>
          <a:lstStyle>
            <a:lvl1pPr marL="0" indent="0" algn="ctr">
              <a:buNone/>
              <a:defRPr sz="1700" b="0" i="0">
                <a:solidFill>
                  <a:schemeClr val="accent2"/>
                </a:solidFill>
                <a:latin typeface="+mn-lt"/>
                <a:cs typeface="Arial" panose="020B0604020202020204" pitchFamily="34" charset="0"/>
              </a:defRPr>
            </a:lvl1pPr>
          </a:lstStyle>
          <a:p>
            <a:r>
              <a:rPr lang="en-US"/>
              <a:t> Click icon to add picture </a:t>
            </a:r>
          </a:p>
        </p:txBody>
      </p:sp>
      <p:sp>
        <p:nvSpPr>
          <p:cNvPr id="21" name="Text Placeholder 3">
            <a:extLst>
              <a:ext uri="{FF2B5EF4-FFF2-40B4-BE49-F238E27FC236}">
                <a16:creationId xmlns:a16="http://schemas.microsoft.com/office/drawing/2014/main" id="{35C24F53-64B9-478B-74B8-84E98C9C916B}"/>
              </a:ext>
            </a:extLst>
          </p:cNvPr>
          <p:cNvSpPr>
            <a:spLocks noGrp="1"/>
          </p:cNvSpPr>
          <p:nvPr>
            <p:ph type="body" sz="half" idx="45" hasCustomPrompt="1"/>
          </p:nvPr>
        </p:nvSpPr>
        <p:spPr>
          <a:xfrm>
            <a:off x="6347881" y="3629798"/>
            <a:ext cx="2299204" cy="625873"/>
          </a:xfrm>
        </p:spPr>
        <p:txBody>
          <a:bodyPr>
            <a:noAutofit/>
          </a:bodyPr>
          <a:lstStyle>
            <a:lvl1pPr marL="0" indent="0">
              <a:buNone/>
              <a:defRPr sz="1600" b="1"/>
            </a:lvl1pPr>
          </a:lstStyle>
          <a:p>
            <a:pPr lvl="0"/>
            <a:r>
              <a:rPr lang="en-US" dirty="0"/>
              <a:t>Click to edit column header</a:t>
            </a:r>
          </a:p>
        </p:txBody>
      </p:sp>
      <p:sp>
        <p:nvSpPr>
          <p:cNvPr id="20" name="Text Placeholder 3">
            <a:extLst>
              <a:ext uri="{FF2B5EF4-FFF2-40B4-BE49-F238E27FC236}">
                <a16:creationId xmlns:a16="http://schemas.microsoft.com/office/drawing/2014/main" id="{10EF90EA-9C51-E074-E5E2-13F5380317EF}"/>
              </a:ext>
            </a:extLst>
          </p:cNvPr>
          <p:cNvSpPr>
            <a:spLocks noGrp="1"/>
          </p:cNvSpPr>
          <p:nvPr>
            <p:ph type="body" sz="half" idx="44" hasCustomPrompt="1"/>
          </p:nvPr>
        </p:nvSpPr>
        <p:spPr>
          <a:xfrm>
            <a:off x="6347880" y="4223456"/>
            <a:ext cx="2293783" cy="1704436"/>
          </a:xfrm>
        </p:spPr>
        <p:txBody>
          <a:bodyPr>
            <a:noAutofit/>
          </a:bodyPr>
          <a:lstStyle>
            <a:lvl1pPr marL="0" indent="0">
              <a:buNone/>
              <a:defRPr sz="1600"/>
            </a:lvl1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dirty="0"/>
              <a:t>Click to edit column text</a:t>
            </a:r>
          </a:p>
        </p:txBody>
      </p:sp>
      <p:cxnSp>
        <p:nvCxnSpPr>
          <p:cNvPr id="42" name="Straight Connector 41">
            <a:extLst>
              <a:ext uri="{FF2B5EF4-FFF2-40B4-BE49-F238E27FC236}">
                <a16:creationId xmlns:a16="http://schemas.microsoft.com/office/drawing/2014/main" id="{508B7FF8-9C0D-7E45-A3E8-4D459F1FEE10}"/>
              </a:ext>
              <a:ext uri="{C183D7F6-B498-43B3-948B-1728B52AA6E4}">
                <adec:decorative xmlns:adec="http://schemas.microsoft.com/office/drawing/2017/decorative" val="1"/>
              </a:ext>
            </a:extLst>
          </p:cNvPr>
          <p:cNvCxnSpPr>
            <a:cxnSpLocks/>
          </p:cNvCxnSpPr>
          <p:nvPr userDrawn="1"/>
        </p:nvCxnSpPr>
        <p:spPr>
          <a:xfrm>
            <a:off x="8915275" y="1850512"/>
            <a:ext cx="0" cy="4096512"/>
          </a:xfrm>
          <a:prstGeom prst="line">
            <a:avLst/>
          </a:prstGeom>
          <a:ln w="22225" cap="rnd">
            <a:solidFill>
              <a:schemeClr val="accent1"/>
            </a:solidFill>
            <a:prstDash val="sysDot"/>
            <a:round/>
          </a:ln>
        </p:spPr>
        <p:style>
          <a:lnRef idx="1">
            <a:schemeClr val="accent1"/>
          </a:lnRef>
          <a:fillRef idx="0">
            <a:schemeClr val="accent1"/>
          </a:fillRef>
          <a:effectRef idx="0">
            <a:schemeClr val="accent1"/>
          </a:effectRef>
          <a:fontRef idx="minor">
            <a:schemeClr val="tx1"/>
          </a:fontRef>
        </p:style>
      </p:cxnSp>
      <p:sp>
        <p:nvSpPr>
          <p:cNvPr id="16" name="Picture Placeholder 4">
            <a:extLst>
              <a:ext uri="{FF2B5EF4-FFF2-40B4-BE49-F238E27FC236}">
                <a16:creationId xmlns:a16="http://schemas.microsoft.com/office/drawing/2014/main" id="{B52245AC-E872-2889-149E-113873DE9467}"/>
              </a:ext>
            </a:extLst>
          </p:cNvPr>
          <p:cNvSpPr>
            <a:spLocks noGrp="1"/>
          </p:cNvSpPr>
          <p:nvPr>
            <p:ph type="pic" sz="quarter" idx="30" hasCustomPrompt="1"/>
          </p:nvPr>
        </p:nvSpPr>
        <p:spPr>
          <a:xfrm>
            <a:off x="9171432" y="1850512"/>
            <a:ext cx="2286000" cy="1591056"/>
          </a:xfrm>
          <a:prstGeom prst="rect">
            <a:avLst/>
          </a:prstGeom>
          <a:solidFill>
            <a:schemeClr val="bg2">
              <a:lumMod val="40000"/>
              <a:lumOff val="60000"/>
            </a:schemeClr>
          </a:solidFill>
        </p:spPr>
        <p:txBody>
          <a:bodyPr anchor="ctr" anchorCtr="0">
            <a:normAutofit/>
          </a:bodyPr>
          <a:lstStyle>
            <a:lvl1pPr marL="0" indent="0" algn="ctr">
              <a:buNone/>
              <a:defRPr sz="1700" b="0" i="0">
                <a:solidFill>
                  <a:schemeClr val="accent2"/>
                </a:solidFill>
                <a:latin typeface="+mn-lt"/>
                <a:cs typeface="Arial" panose="020B0604020202020204" pitchFamily="34" charset="0"/>
              </a:defRPr>
            </a:lvl1pPr>
          </a:lstStyle>
          <a:p>
            <a:r>
              <a:rPr lang="en-US"/>
              <a:t> Click icon to add picture </a:t>
            </a:r>
          </a:p>
        </p:txBody>
      </p:sp>
      <p:sp>
        <p:nvSpPr>
          <p:cNvPr id="23" name="Text Placeholder 3">
            <a:extLst>
              <a:ext uri="{FF2B5EF4-FFF2-40B4-BE49-F238E27FC236}">
                <a16:creationId xmlns:a16="http://schemas.microsoft.com/office/drawing/2014/main" id="{C4F805A1-C3CA-FB6B-3708-9EF0B5CE5128}"/>
              </a:ext>
            </a:extLst>
          </p:cNvPr>
          <p:cNvSpPr>
            <a:spLocks noGrp="1"/>
          </p:cNvSpPr>
          <p:nvPr>
            <p:ph type="body" sz="half" idx="47" hasCustomPrompt="1"/>
          </p:nvPr>
        </p:nvSpPr>
        <p:spPr>
          <a:xfrm>
            <a:off x="9157562" y="3629798"/>
            <a:ext cx="2299204" cy="625873"/>
          </a:xfrm>
        </p:spPr>
        <p:txBody>
          <a:bodyPr>
            <a:noAutofit/>
          </a:bodyPr>
          <a:lstStyle>
            <a:lvl1pPr marL="0" indent="0">
              <a:buNone/>
              <a:defRPr sz="1600" b="1"/>
            </a:lvl1pPr>
          </a:lstStyle>
          <a:p>
            <a:pPr lvl="0"/>
            <a:r>
              <a:rPr lang="en-US" dirty="0"/>
              <a:t>Click to edit column header</a:t>
            </a:r>
          </a:p>
        </p:txBody>
      </p:sp>
      <p:sp>
        <p:nvSpPr>
          <p:cNvPr id="22" name="Text Placeholder 3">
            <a:extLst>
              <a:ext uri="{FF2B5EF4-FFF2-40B4-BE49-F238E27FC236}">
                <a16:creationId xmlns:a16="http://schemas.microsoft.com/office/drawing/2014/main" id="{6BA4C048-75F3-9A88-DC29-34937A7FF9FA}"/>
              </a:ext>
            </a:extLst>
          </p:cNvPr>
          <p:cNvSpPr>
            <a:spLocks noGrp="1"/>
          </p:cNvSpPr>
          <p:nvPr>
            <p:ph type="body" sz="half" idx="46" hasCustomPrompt="1"/>
          </p:nvPr>
        </p:nvSpPr>
        <p:spPr>
          <a:xfrm>
            <a:off x="9157561" y="4223456"/>
            <a:ext cx="2293783" cy="1704436"/>
          </a:xfrm>
        </p:spPr>
        <p:txBody>
          <a:bodyPr>
            <a:noAutofit/>
          </a:bodyPr>
          <a:lstStyle>
            <a:lvl1pPr marL="0" indent="0">
              <a:buNone/>
              <a:defRPr sz="1600"/>
            </a:lvl1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dirty="0"/>
              <a:t>Click to edit column text</a:t>
            </a:r>
          </a:p>
        </p:txBody>
      </p:sp>
      <p:sp>
        <p:nvSpPr>
          <p:cNvPr id="5" name="Rectangle 4">
            <a:extLst>
              <a:ext uri="{FF2B5EF4-FFF2-40B4-BE49-F238E27FC236}">
                <a16:creationId xmlns:a16="http://schemas.microsoft.com/office/drawing/2014/main" id="{E2022581-0240-3315-1366-5C4D6D8B64CA}"/>
              </a:ext>
              <a:ext uri="{C183D7F6-B498-43B3-948B-1728B52AA6E4}">
                <adec:decorative xmlns:adec="http://schemas.microsoft.com/office/drawing/2017/decorative" val="1"/>
              </a:ext>
            </a:extLst>
          </p:cNvPr>
          <p:cNvSpPr/>
          <p:nvPr userDrawn="1"/>
        </p:nvSpPr>
        <p:spPr>
          <a:xfrm>
            <a:off x="0" y="6334484"/>
            <a:ext cx="12192000" cy="523516"/>
          </a:xfrm>
          <a:prstGeom prst="rect">
            <a:avLst/>
          </a:prstGeom>
          <a:solidFill>
            <a:srgbClr val="CC00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pic>
        <p:nvPicPr>
          <p:cNvPr id="8" name="Picture 7">
            <a:extLst>
              <a:ext uri="{FF2B5EF4-FFF2-40B4-BE49-F238E27FC236}">
                <a16:creationId xmlns:a16="http://schemas.microsoft.com/office/drawing/2014/main" id="{D05C91B6-84AB-A04B-2DAB-372C8085AC5A}"/>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31520" y="6427078"/>
            <a:ext cx="1141293" cy="338328"/>
          </a:xfrm>
          <a:prstGeom prst="rect">
            <a:avLst/>
          </a:prstGeom>
        </p:spPr>
      </p:pic>
      <p:sp>
        <p:nvSpPr>
          <p:cNvPr id="9" name="Footer Placeholder 4">
            <a:extLst>
              <a:ext uri="{FF2B5EF4-FFF2-40B4-BE49-F238E27FC236}">
                <a16:creationId xmlns:a16="http://schemas.microsoft.com/office/drawing/2014/main" id="{AA9245E6-CC57-CDE8-C6A3-D4EE76268EE8}"/>
              </a:ext>
              <a:ext uri="{C183D7F6-B498-43B3-948B-1728B52AA6E4}">
                <adec:decorative xmlns:adec="http://schemas.microsoft.com/office/drawing/2017/decorative" val="1"/>
              </a:ext>
            </a:extLst>
          </p:cNvPr>
          <p:cNvSpPr>
            <a:spLocks noGrp="1"/>
          </p:cNvSpPr>
          <p:nvPr>
            <p:ph type="ftr" sz="quarter" idx="3"/>
          </p:nvPr>
        </p:nvSpPr>
        <p:spPr>
          <a:xfrm>
            <a:off x="3216441" y="6428232"/>
            <a:ext cx="8101263" cy="365125"/>
          </a:xfrm>
          <a:prstGeom prst="rect">
            <a:avLst/>
          </a:prstGeom>
        </p:spPr>
        <p:txBody>
          <a:bodyPr vert="horz" lIns="91440" tIns="45720" rIns="91440" bIns="45720" rtlCol="0" anchor="ctr"/>
          <a:lstStyle>
            <a:lvl1pPr algn="r">
              <a:defRPr sz="1000" b="0">
                <a:solidFill>
                  <a:schemeClr val="bg1"/>
                </a:solidFill>
              </a:defRPr>
            </a:lvl1pPr>
          </a:lstStyle>
          <a:p>
            <a:r>
              <a:rPr lang="en-US"/>
              <a:t>View &gt;&gt; Header and Footer &gt;&gt; Add Unit, Office, or Department Name</a:t>
            </a:r>
          </a:p>
        </p:txBody>
      </p:sp>
      <p:sp>
        <p:nvSpPr>
          <p:cNvPr id="14" name="Oval 13">
            <a:extLst>
              <a:ext uri="{FF2B5EF4-FFF2-40B4-BE49-F238E27FC236}">
                <a16:creationId xmlns:a16="http://schemas.microsoft.com/office/drawing/2014/main" id="{A051316F-0A7E-87E0-7E46-BAF8E9BB0373}"/>
              </a:ext>
              <a:ext uri="{C183D7F6-B498-43B3-948B-1728B52AA6E4}">
                <adec:decorative xmlns:adec="http://schemas.microsoft.com/office/drawing/2017/decorative" val="1"/>
              </a:ext>
            </a:extLst>
          </p:cNvPr>
          <p:cNvSpPr/>
          <p:nvPr userDrawn="1"/>
        </p:nvSpPr>
        <p:spPr>
          <a:xfrm>
            <a:off x="11540912" y="6442110"/>
            <a:ext cx="308264" cy="308264"/>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000B7D59-6760-0629-C763-CAA14682DE76}"/>
              </a:ext>
              <a:ext uri="{C183D7F6-B498-43B3-948B-1728B52AA6E4}">
                <adec:decorative xmlns:adec="http://schemas.microsoft.com/office/drawing/2017/decorative" val="1"/>
              </a:ext>
            </a:extLst>
          </p:cNvPr>
          <p:cNvSpPr txBox="1"/>
          <p:nvPr userDrawn="1"/>
        </p:nvSpPr>
        <p:spPr>
          <a:xfrm>
            <a:off x="11430692" y="6483096"/>
            <a:ext cx="528705" cy="246221"/>
          </a:xfrm>
          <a:prstGeom prst="rect">
            <a:avLst/>
          </a:prstGeom>
          <a:noFill/>
        </p:spPr>
        <p:txBody>
          <a:bodyPr wrap="square" rtlCol="0" anchor="ctr" anchorCtr="0">
            <a:spAutoFit/>
          </a:bodyPr>
          <a:lstStyle/>
          <a:p>
            <a:pPr algn="ctr"/>
            <a:fld id="{EBC9AC92-EC09-C846-AF8D-0ACA08F55242}" type="slidenum">
              <a:rPr lang="en-US" sz="1000" smtClean="0">
                <a:solidFill>
                  <a:schemeClr val="bg1"/>
                </a:solidFill>
                <a:latin typeface="+mn-lt"/>
                <a:ea typeface="Tahoma" panose="020B0604030504040204" pitchFamily="34" charset="0"/>
                <a:cs typeface="Tahoma" panose="020B0604030504040204" pitchFamily="34" charset="0"/>
              </a:rPr>
              <a:pPr algn="ctr"/>
              <a:t>‹#›</a:t>
            </a:fld>
            <a:endParaRPr lang="en-US" sz="1000" dirty="0">
              <a:solidFill>
                <a:schemeClr val="bg1"/>
              </a:solidFill>
              <a:latin typeface="+mn-lt"/>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214862888"/>
      </p:ext>
    </p:extLst>
  </p:cSld>
  <p:clrMapOvr>
    <a:masterClrMapping/>
  </p:clrMapOvr>
  <p:extLst>
    <p:ext uri="{DCECCB84-F9BA-43D5-87BE-67443E8EF086}">
      <p15:sldGuideLst xmlns:p15="http://schemas.microsoft.com/office/powerpoint/2012/main">
        <p15:guide id="2" pos="456">
          <p15:clr>
            <a:srgbClr val="FBAE40"/>
          </p15:clr>
        </p15:guide>
        <p15:guide id="3" pos="7224">
          <p15:clr>
            <a:srgbClr val="FBAE40"/>
          </p15:clr>
        </p15:guide>
        <p15:guide id="4" pos="3840">
          <p15:clr>
            <a:srgbClr val="FBAE40"/>
          </p15:clr>
        </p15:guide>
        <p15:guide id="6" orient="horz" pos="3840">
          <p15:clr>
            <a:srgbClr val="FBAE40"/>
          </p15:clr>
        </p15:guide>
        <p15:guide id="7" orient="horz" pos="336">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One Line Title with Phot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B92407-9C93-5C2D-7183-2B299030D35B}"/>
              </a:ext>
            </a:extLst>
          </p:cNvPr>
          <p:cNvSpPr>
            <a:spLocks noGrp="1"/>
          </p:cNvSpPr>
          <p:nvPr>
            <p:ph type="title" hasCustomPrompt="1"/>
          </p:nvPr>
        </p:nvSpPr>
        <p:spPr>
          <a:xfrm>
            <a:off x="731520" y="548640"/>
            <a:ext cx="6272784" cy="576072"/>
          </a:xfrm>
        </p:spPr>
        <p:txBody>
          <a:bodyPr lIns="0" tIns="0" rIns="0" bIns="0" anchor="t" anchorCtr="0">
            <a:noAutofit/>
          </a:bodyPr>
          <a:lstStyle>
            <a:lvl1pPr>
              <a:defRPr>
                <a:latin typeface="+mj-lt"/>
                <a:ea typeface="Roboto" panose="02000000000000000000" pitchFamily="2" charset="0"/>
              </a:defRPr>
            </a:lvl1pPr>
          </a:lstStyle>
          <a:p>
            <a:r>
              <a:rPr lang="en-US" dirty="0"/>
              <a:t>Click to Edit Title</a:t>
            </a:r>
          </a:p>
        </p:txBody>
      </p:sp>
      <p:sp>
        <p:nvSpPr>
          <p:cNvPr id="19" name="Text Placeholder 3">
            <a:extLst>
              <a:ext uri="{FF2B5EF4-FFF2-40B4-BE49-F238E27FC236}">
                <a16:creationId xmlns:a16="http://schemas.microsoft.com/office/drawing/2014/main" id="{22C0FF39-C2AF-4BFD-5885-FFD5C939DCBE}"/>
              </a:ext>
            </a:extLst>
          </p:cNvPr>
          <p:cNvSpPr>
            <a:spLocks noGrp="1"/>
          </p:cNvSpPr>
          <p:nvPr>
            <p:ph type="body" sz="half" idx="35" hasCustomPrompt="1"/>
          </p:nvPr>
        </p:nvSpPr>
        <p:spPr>
          <a:xfrm>
            <a:off x="731520" y="1143000"/>
            <a:ext cx="6278880" cy="362688"/>
          </a:xfrm>
        </p:spPr>
        <p:txBody>
          <a:bodyPr anchor="t" anchorCtr="0">
            <a:noAutofit/>
          </a:bodyPr>
          <a:lstStyle>
            <a:lvl1pPr marL="0" indent="0" algn="l">
              <a:buNone/>
              <a:defRPr sz="2000" cap="all" spc="200" baseline="0">
                <a:solidFill>
                  <a:schemeClr val="accent1"/>
                </a:solidFill>
              </a:defRPr>
            </a:lvl1pPr>
          </a:lstStyle>
          <a:p>
            <a:pPr lvl="0"/>
            <a:r>
              <a:rPr lang="en-US" dirty="0"/>
              <a:t>Click to edit RED Subhead</a:t>
            </a:r>
          </a:p>
        </p:txBody>
      </p:sp>
      <p:sp>
        <p:nvSpPr>
          <p:cNvPr id="20" name="Text Placeholder 3">
            <a:extLst>
              <a:ext uri="{FF2B5EF4-FFF2-40B4-BE49-F238E27FC236}">
                <a16:creationId xmlns:a16="http://schemas.microsoft.com/office/drawing/2014/main" id="{8E131FEB-6853-29C7-6239-A1DAC7251BC5}"/>
              </a:ext>
            </a:extLst>
          </p:cNvPr>
          <p:cNvSpPr>
            <a:spLocks noGrp="1"/>
          </p:cNvSpPr>
          <p:nvPr>
            <p:ph type="body" sz="half" idx="36" hasCustomPrompt="1"/>
          </p:nvPr>
        </p:nvSpPr>
        <p:spPr>
          <a:xfrm>
            <a:off x="731520" y="1791761"/>
            <a:ext cx="6272783" cy="3847037"/>
          </a:xfrm>
        </p:spPr>
        <p:txBody>
          <a:bodyPr>
            <a:noAutofit/>
          </a:bodyPr>
          <a:lstStyle>
            <a:lvl1pPr marL="0" indent="0">
              <a:buNone/>
              <a:defRPr sz="1600"/>
            </a:lvl1pPr>
            <a:lvl2pPr>
              <a:defRPr sz="1600"/>
            </a:lvl2pPr>
            <a:lvl3pPr>
              <a:defRPr sz="1600"/>
            </a:lvl3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dirty="0">
                <a:latin typeface="+mn-lt"/>
              </a:rPr>
              <a:t>Intro copy to go here.</a:t>
            </a:r>
          </a:p>
          <a:p>
            <a:pPr lvl="1">
              <a:buClr>
                <a:schemeClr val="accent1"/>
              </a:buClr>
              <a:buFont typeface="Arial" panose="020B0604020202020204" pitchFamily="34" charset="0"/>
              <a:buChar char="•"/>
            </a:pPr>
            <a:r>
              <a:rPr lang="en-US" dirty="0">
                <a:latin typeface="+mn-lt"/>
              </a:rPr>
              <a:t>Bullet item one</a:t>
            </a:r>
          </a:p>
          <a:p>
            <a:pPr lvl="1">
              <a:buClr>
                <a:schemeClr val="accent1"/>
              </a:buClr>
              <a:buFont typeface="Arial" panose="020B0604020202020204" pitchFamily="34" charset="0"/>
              <a:buChar char="•"/>
            </a:pPr>
            <a:r>
              <a:rPr lang="en-US" dirty="0"/>
              <a:t>Bullet item two</a:t>
            </a:r>
            <a:endParaRPr lang="en-US" dirty="0">
              <a:latin typeface="+mn-lt"/>
            </a:endParaRPr>
          </a:p>
          <a:p>
            <a:pPr lvl="2">
              <a:buClr>
                <a:schemeClr val="accent1"/>
              </a:buClr>
            </a:pPr>
            <a:r>
              <a:rPr lang="en-US" dirty="0">
                <a:latin typeface="+mn-lt"/>
              </a:rPr>
              <a:t>Sub item one</a:t>
            </a:r>
          </a:p>
          <a:p>
            <a:pPr lvl="2">
              <a:buClr>
                <a:schemeClr val="accent1"/>
              </a:buClr>
            </a:pPr>
            <a:r>
              <a:rPr lang="en-US" dirty="0">
                <a:latin typeface="+mn-lt"/>
              </a:rPr>
              <a:t>Sub item two</a:t>
            </a:r>
          </a:p>
          <a:p>
            <a:pPr lvl="1">
              <a:buClr>
                <a:schemeClr val="accent1"/>
              </a:buClr>
              <a:buFont typeface="Arial" panose="020B0604020202020204" pitchFamily="34" charset="0"/>
              <a:buChar char="•"/>
            </a:pPr>
            <a:r>
              <a:rPr lang="en-US" dirty="0">
                <a:latin typeface="+mn-lt"/>
              </a:rPr>
              <a:t>Bullet item three</a:t>
            </a: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endParaRPr lang="en-US" dirty="0"/>
          </a:p>
        </p:txBody>
      </p:sp>
      <p:sp>
        <p:nvSpPr>
          <p:cNvPr id="9" name="Picture Placeholder 4">
            <a:extLst>
              <a:ext uri="{FF2B5EF4-FFF2-40B4-BE49-F238E27FC236}">
                <a16:creationId xmlns:a16="http://schemas.microsoft.com/office/drawing/2014/main" id="{4308EECF-2374-22B5-DA23-FC2F284149C5}"/>
              </a:ext>
            </a:extLst>
          </p:cNvPr>
          <p:cNvSpPr>
            <a:spLocks noGrp="1"/>
          </p:cNvSpPr>
          <p:nvPr>
            <p:ph type="pic" sz="quarter" idx="11"/>
          </p:nvPr>
        </p:nvSpPr>
        <p:spPr>
          <a:xfrm>
            <a:off x="7418832" y="2"/>
            <a:ext cx="4773168" cy="6336792"/>
          </a:xfrm>
          <a:prstGeom prst="rect">
            <a:avLst/>
          </a:prstGeom>
          <a:solidFill>
            <a:schemeClr val="bg2">
              <a:lumMod val="40000"/>
              <a:lumOff val="60000"/>
            </a:schemeClr>
          </a:solidFill>
        </p:spPr>
        <p:txBody>
          <a:bodyPr anchor="ctr" anchorCtr="0">
            <a:normAutofit/>
          </a:bodyPr>
          <a:lstStyle>
            <a:lvl1pPr marL="0" indent="0" algn="ctr">
              <a:buNone/>
              <a:defRPr sz="2000" b="0" i="0">
                <a:solidFill>
                  <a:schemeClr val="accent2"/>
                </a:solidFill>
                <a:latin typeface="+mn-lt"/>
              </a:defRPr>
            </a:lvl1pPr>
          </a:lstStyle>
          <a:p>
            <a:r>
              <a:rPr lang="en-US"/>
              <a:t>Click icon to add picture</a:t>
            </a:r>
          </a:p>
        </p:txBody>
      </p:sp>
      <p:sp>
        <p:nvSpPr>
          <p:cNvPr id="5" name="Rectangle 4">
            <a:extLst>
              <a:ext uri="{FF2B5EF4-FFF2-40B4-BE49-F238E27FC236}">
                <a16:creationId xmlns:a16="http://schemas.microsoft.com/office/drawing/2014/main" id="{ED4C9532-75AC-B604-7EB0-553854B69F6E}"/>
              </a:ext>
              <a:ext uri="{C183D7F6-B498-43B3-948B-1728B52AA6E4}">
                <adec:decorative xmlns:adec="http://schemas.microsoft.com/office/drawing/2017/decorative" val="1"/>
              </a:ext>
            </a:extLst>
          </p:cNvPr>
          <p:cNvSpPr/>
          <p:nvPr userDrawn="1"/>
        </p:nvSpPr>
        <p:spPr>
          <a:xfrm>
            <a:off x="0" y="6334484"/>
            <a:ext cx="12192000" cy="523516"/>
          </a:xfrm>
          <a:prstGeom prst="rect">
            <a:avLst/>
          </a:prstGeom>
          <a:solidFill>
            <a:srgbClr val="CC00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pic>
        <p:nvPicPr>
          <p:cNvPr id="6" name="Picture 5">
            <a:extLst>
              <a:ext uri="{FF2B5EF4-FFF2-40B4-BE49-F238E27FC236}">
                <a16:creationId xmlns:a16="http://schemas.microsoft.com/office/drawing/2014/main" id="{61F8BFBF-A1A9-4E40-C0BE-3EBAA01A3FE5}"/>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31520" y="6427078"/>
            <a:ext cx="1141293" cy="338328"/>
          </a:xfrm>
          <a:prstGeom prst="rect">
            <a:avLst/>
          </a:prstGeom>
        </p:spPr>
      </p:pic>
      <p:sp>
        <p:nvSpPr>
          <p:cNvPr id="11" name="Footer Placeholder 4">
            <a:extLst>
              <a:ext uri="{FF2B5EF4-FFF2-40B4-BE49-F238E27FC236}">
                <a16:creationId xmlns:a16="http://schemas.microsoft.com/office/drawing/2014/main" id="{F30EAC4C-58B3-50B8-F25E-D9952DA17F8D}"/>
              </a:ext>
              <a:ext uri="{C183D7F6-B498-43B3-948B-1728B52AA6E4}">
                <adec:decorative xmlns:adec="http://schemas.microsoft.com/office/drawing/2017/decorative" val="1"/>
              </a:ext>
            </a:extLst>
          </p:cNvPr>
          <p:cNvSpPr>
            <a:spLocks noGrp="1"/>
          </p:cNvSpPr>
          <p:nvPr>
            <p:ph type="ftr" sz="quarter" idx="3"/>
          </p:nvPr>
        </p:nvSpPr>
        <p:spPr>
          <a:xfrm>
            <a:off x="3216441" y="6428232"/>
            <a:ext cx="8101263" cy="365125"/>
          </a:xfrm>
          <a:prstGeom prst="rect">
            <a:avLst/>
          </a:prstGeom>
        </p:spPr>
        <p:txBody>
          <a:bodyPr vert="horz" lIns="91440" tIns="45720" rIns="91440" bIns="45720" rtlCol="0" anchor="ctr"/>
          <a:lstStyle>
            <a:lvl1pPr algn="r">
              <a:defRPr sz="1000" b="0">
                <a:solidFill>
                  <a:schemeClr val="bg1"/>
                </a:solidFill>
              </a:defRPr>
            </a:lvl1pPr>
          </a:lstStyle>
          <a:p>
            <a:r>
              <a:rPr lang="en-US"/>
              <a:t>View &gt;&gt; Header and Footer &gt;&gt; Add Unit, Office, or Department Name</a:t>
            </a:r>
          </a:p>
        </p:txBody>
      </p:sp>
      <p:sp>
        <p:nvSpPr>
          <p:cNvPr id="12" name="Oval 11">
            <a:extLst>
              <a:ext uri="{FF2B5EF4-FFF2-40B4-BE49-F238E27FC236}">
                <a16:creationId xmlns:a16="http://schemas.microsoft.com/office/drawing/2014/main" id="{F683464D-B560-8DF3-132D-5435269E9063}"/>
              </a:ext>
              <a:ext uri="{C183D7F6-B498-43B3-948B-1728B52AA6E4}">
                <adec:decorative xmlns:adec="http://schemas.microsoft.com/office/drawing/2017/decorative" val="1"/>
              </a:ext>
            </a:extLst>
          </p:cNvPr>
          <p:cNvSpPr/>
          <p:nvPr userDrawn="1"/>
        </p:nvSpPr>
        <p:spPr>
          <a:xfrm>
            <a:off x="11540912" y="6442110"/>
            <a:ext cx="308264" cy="308264"/>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98A602BC-E0A1-7B0A-D50F-FA9FF1ABFA73}"/>
              </a:ext>
              <a:ext uri="{C183D7F6-B498-43B3-948B-1728B52AA6E4}">
                <adec:decorative xmlns:adec="http://schemas.microsoft.com/office/drawing/2017/decorative" val="1"/>
              </a:ext>
            </a:extLst>
          </p:cNvPr>
          <p:cNvSpPr txBox="1"/>
          <p:nvPr userDrawn="1"/>
        </p:nvSpPr>
        <p:spPr>
          <a:xfrm>
            <a:off x="11430692" y="6483096"/>
            <a:ext cx="528705" cy="246221"/>
          </a:xfrm>
          <a:prstGeom prst="rect">
            <a:avLst/>
          </a:prstGeom>
          <a:noFill/>
        </p:spPr>
        <p:txBody>
          <a:bodyPr wrap="square" rtlCol="0" anchor="ctr" anchorCtr="0">
            <a:spAutoFit/>
          </a:bodyPr>
          <a:lstStyle/>
          <a:p>
            <a:pPr algn="ctr"/>
            <a:fld id="{EBC9AC92-EC09-C846-AF8D-0ACA08F55242}" type="slidenum">
              <a:rPr lang="en-US" sz="1000" smtClean="0">
                <a:solidFill>
                  <a:schemeClr val="bg1"/>
                </a:solidFill>
                <a:latin typeface="+mn-lt"/>
                <a:ea typeface="Tahoma" panose="020B0604030504040204" pitchFamily="34" charset="0"/>
                <a:cs typeface="Tahoma" panose="020B0604030504040204" pitchFamily="34" charset="0"/>
              </a:rPr>
              <a:pPr algn="ctr"/>
              <a:t>‹#›</a:t>
            </a:fld>
            <a:endParaRPr lang="en-US" sz="1000" dirty="0">
              <a:solidFill>
                <a:schemeClr val="bg1"/>
              </a:solidFill>
              <a:latin typeface="+mn-lt"/>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248978654"/>
      </p:ext>
    </p:extLst>
  </p:cSld>
  <p:clrMapOvr>
    <a:masterClrMapping/>
  </p:clrMapOvr>
  <p:extLst>
    <p:ext uri="{DCECCB84-F9BA-43D5-87BE-67443E8EF086}">
      <p15:sldGuideLst xmlns:p15="http://schemas.microsoft.com/office/powerpoint/2012/main">
        <p15:guide id="1" orient="horz" pos="3840">
          <p15:clr>
            <a:srgbClr val="FBAE40"/>
          </p15:clr>
        </p15:guide>
        <p15:guide id="3" pos="456">
          <p15:clr>
            <a:srgbClr val="FBAE40"/>
          </p15:clr>
        </p15:guide>
        <p15:guide id="4" orient="horz" pos="912">
          <p15:clr>
            <a:srgbClr val="FBAE40"/>
          </p15:clr>
        </p15:guide>
        <p15:guide id="6" orient="horz" pos="336">
          <p15:clr>
            <a:srgbClr val="FBAE40"/>
          </p15:clr>
        </p15:guide>
        <p15:guide id="8" pos="4416">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wo Line Title with Photo">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A21C4AEE-05D1-EB42-AA97-5CB9F2AC7BB1}"/>
              </a:ext>
            </a:extLst>
          </p:cNvPr>
          <p:cNvSpPr>
            <a:spLocks noGrp="1"/>
          </p:cNvSpPr>
          <p:nvPr>
            <p:ph type="title" hasCustomPrompt="1"/>
          </p:nvPr>
        </p:nvSpPr>
        <p:spPr>
          <a:xfrm>
            <a:off x="731520" y="548640"/>
            <a:ext cx="6278880" cy="1051560"/>
          </a:xfrm>
        </p:spPr>
        <p:txBody>
          <a:bodyPr lIns="0" tIns="0" rIns="0" bIns="0" anchor="t" anchorCtr="0">
            <a:noAutofit/>
          </a:bodyPr>
          <a:lstStyle>
            <a:lvl1pPr>
              <a:defRPr sz="3400">
                <a:latin typeface="+mj-lt"/>
                <a:ea typeface="Roboto" panose="02000000000000000000" pitchFamily="2" charset="0"/>
              </a:defRPr>
            </a:lvl1pPr>
          </a:lstStyle>
          <a:p>
            <a:r>
              <a:rPr lang="en-US" dirty="0"/>
              <a:t>Click to Edit Title with Bullets </a:t>
            </a:r>
            <a:br>
              <a:rPr lang="en-US" dirty="0"/>
            </a:br>
            <a:r>
              <a:rPr lang="en-US" dirty="0"/>
              <a:t>and Photo</a:t>
            </a:r>
          </a:p>
        </p:txBody>
      </p:sp>
      <p:sp>
        <p:nvSpPr>
          <p:cNvPr id="3" name="Text Placeholder 3">
            <a:extLst>
              <a:ext uri="{FF2B5EF4-FFF2-40B4-BE49-F238E27FC236}">
                <a16:creationId xmlns:a16="http://schemas.microsoft.com/office/drawing/2014/main" id="{DA315A09-0DDF-BF67-482A-C9436227F821}"/>
              </a:ext>
            </a:extLst>
          </p:cNvPr>
          <p:cNvSpPr>
            <a:spLocks noGrp="1"/>
          </p:cNvSpPr>
          <p:nvPr>
            <p:ph type="body" sz="half" idx="34" hasCustomPrompt="1"/>
          </p:nvPr>
        </p:nvSpPr>
        <p:spPr>
          <a:xfrm>
            <a:off x="731520" y="1600201"/>
            <a:ext cx="6278880" cy="362688"/>
          </a:xfrm>
        </p:spPr>
        <p:txBody>
          <a:bodyPr anchor="t" anchorCtr="0">
            <a:noAutofit/>
          </a:bodyPr>
          <a:lstStyle>
            <a:lvl1pPr marL="0" indent="0" algn="l">
              <a:buNone/>
              <a:defRPr sz="2000" cap="all" spc="200" baseline="0">
                <a:solidFill>
                  <a:schemeClr val="accent1"/>
                </a:solidFill>
              </a:defRPr>
            </a:lvl1pPr>
          </a:lstStyle>
          <a:p>
            <a:pPr lvl="0"/>
            <a:r>
              <a:rPr lang="en-US" dirty="0"/>
              <a:t>Click to edit RED Subhead</a:t>
            </a:r>
          </a:p>
        </p:txBody>
      </p:sp>
      <p:sp>
        <p:nvSpPr>
          <p:cNvPr id="4" name="Text Placeholder 3">
            <a:extLst>
              <a:ext uri="{FF2B5EF4-FFF2-40B4-BE49-F238E27FC236}">
                <a16:creationId xmlns:a16="http://schemas.microsoft.com/office/drawing/2014/main" id="{140A2E22-120A-6235-F475-61B8C266531A}"/>
              </a:ext>
            </a:extLst>
          </p:cNvPr>
          <p:cNvSpPr>
            <a:spLocks noGrp="1"/>
          </p:cNvSpPr>
          <p:nvPr>
            <p:ph type="body" sz="half" idx="35" hasCustomPrompt="1"/>
          </p:nvPr>
        </p:nvSpPr>
        <p:spPr>
          <a:xfrm>
            <a:off x="731520" y="2248963"/>
            <a:ext cx="6272783" cy="3803880"/>
          </a:xfrm>
        </p:spPr>
        <p:txBody>
          <a:bodyPr>
            <a:noAutofit/>
          </a:bodyPr>
          <a:lstStyle>
            <a:lvl1pPr marL="0" indent="0">
              <a:buNone/>
              <a:defRPr sz="1600"/>
            </a:lvl1pPr>
            <a:lvl2pPr>
              <a:defRPr sz="1600"/>
            </a:lvl2pPr>
            <a:lvl3pPr>
              <a:defRPr sz="1600"/>
            </a:lvl3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dirty="0">
                <a:latin typeface="+mn-lt"/>
              </a:rPr>
              <a:t>Intro copy to go here.</a:t>
            </a:r>
          </a:p>
          <a:p>
            <a:pPr lvl="1">
              <a:buClr>
                <a:schemeClr val="accent1"/>
              </a:buClr>
              <a:buFont typeface="Arial" panose="020B0604020202020204" pitchFamily="34" charset="0"/>
              <a:buChar char="•"/>
            </a:pPr>
            <a:r>
              <a:rPr lang="en-US" dirty="0">
                <a:latin typeface="+mn-lt"/>
              </a:rPr>
              <a:t>Bullet item one</a:t>
            </a:r>
          </a:p>
          <a:p>
            <a:pPr lvl="1">
              <a:buClr>
                <a:schemeClr val="accent1"/>
              </a:buClr>
              <a:buFont typeface="Arial" panose="020B0604020202020204" pitchFamily="34" charset="0"/>
              <a:buChar char="•"/>
            </a:pPr>
            <a:r>
              <a:rPr lang="en-US" dirty="0"/>
              <a:t>Bullet item two</a:t>
            </a:r>
            <a:endParaRPr lang="en-US" dirty="0">
              <a:latin typeface="+mn-lt"/>
            </a:endParaRPr>
          </a:p>
          <a:p>
            <a:pPr lvl="2">
              <a:buClr>
                <a:schemeClr val="accent1"/>
              </a:buClr>
            </a:pPr>
            <a:r>
              <a:rPr lang="en-US" dirty="0">
                <a:latin typeface="+mn-lt"/>
              </a:rPr>
              <a:t>Sub item one</a:t>
            </a:r>
          </a:p>
          <a:p>
            <a:pPr lvl="2">
              <a:buClr>
                <a:schemeClr val="accent1"/>
              </a:buClr>
            </a:pPr>
            <a:r>
              <a:rPr lang="en-US" dirty="0">
                <a:latin typeface="+mn-lt"/>
              </a:rPr>
              <a:t>Sub item two</a:t>
            </a:r>
          </a:p>
          <a:p>
            <a:pPr lvl="1">
              <a:buClr>
                <a:schemeClr val="accent1"/>
              </a:buClr>
              <a:buFont typeface="Arial" panose="020B0604020202020204" pitchFamily="34" charset="0"/>
              <a:buChar char="•"/>
            </a:pPr>
            <a:r>
              <a:rPr lang="en-US" dirty="0">
                <a:latin typeface="+mn-lt"/>
              </a:rPr>
              <a:t>Bullet item three</a:t>
            </a:r>
          </a:p>
        </p:txBody>
      </p:sp>
      <p:sp>
        <p:nvSpPr>
          <p:cNvPr id="7" name="Picture Placeholder 4">
            <a:extLst>
              <a:ext uri="{FF2B5EF4-FFF2-40B4-BE49-F238E27FC236}">
                <a16:creationId xmlns:a16="http://schemas.microsoft.com/office/drawing/2014/main" id="{51ECD949-ECA2-1A32-E0CB-BC9958F88EFA}"/>
              </a:ext>
            </a:extLst>
          </p:cNvPr>
          <p:cNvSpPr>
            <a:spLocks noGrp="1"/>
          </p:cNvSpPr>
          <p:nvPr>
            <p:ph type="pic" sz="quarter" idx="11"/>
          </p:nvPr>
        </p:nvSpPr>
        <p:spPr>
          <a:xfrm>
            <a:off x="7418832" y="2"/>
            <a:ext cx="4773168" cy="6331274"/>
          </a:xfrm>
          <a:prstGeom prst="rect">
            <a:avLst/>
          </a:prstGeom>
          <a:solidFill>
            <a:schemeClr val="bg2">
              <a:lumMod val="40000"/>
              <a:lumOff val="60000"/>
            </a:schemeClr>
          </a:solidFill>
        </p:spPr>
        <p:txBody>
          <a:bodyPr anchor="ctr" anchorCtr="0">
            <a:normAutofit/>
          </a:bodyPr>
          <a:lstStyle>
            <a:lvl1pPr marL="0" indent="0" algn="ctr">
              <a:buNone/>
              <a:defRPr sz="2000" b="0" i="0">
                <a:solidFill>
                  <a:schemeClr val="accent2"/>
                </a:solidFill>
                <a:latin typeface="+mn-lt"/>
              </a:defRPr>
            </a:lvl1pPr>
          </a:lstStyle>
          <a:p>
            <a:r>
              <a:rPr lang="en-US"/>
              <a:t>Click icon to add picture</a:t>
            </a:r>
          </a:p>
        </p:txBody>
      </p:sp>
      <p:sp>
        <p:nvSpPr>
          <p:cNvPr id="9" name="Rectangle 8">
            <a:extLst>
              <a:ext uri="{FF2B5EF4-FFF2-40B4-BE49-F238E27FC236}">
                <a16:creationId xmlns:a16="http://schemas.microsoft.com/office/drawing/2014/main" id="{EE121278-1DD6-FCC9-47AF-B95BE4E61FE1}"/>
              </a:ext>
              <a:ext uri="{C183D7F6-B498-43B3-948B-1728B52AA6E4}">
                <adec:decorative xmlns:adec="http://schemas.microsoft.com/office/drawing/2017/decorative" val="1"/>
              </a:ext>
            </a:extLst>
          </p:cNvPr>
          <p:cNvSpPr/>
          <p:nvPr userDrawn="1"/>
        </p:nvSpPr>
        <p:spPr>
          <a:xfrm>
            <a:off x="0" y="6334484"/>
            <a:ext cx="12192000" cy="523516"/>
          </a:xfrm>
          <a:prstGeom prst="rect">
            <a:avLst/>
          </a:prstGeom>
          <a:solidFill>
            <a:srgbClr val="CC00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pic>
        <p:nvPicPr>
          <p:cNvPr id="13" name="Picture 12">
            <a:extLst>
              <a:ext uri="{FF2B5EF4-FFF2-40B4-BE49-F238E27FC236}">
                <a16:creationId xmlns:a16="http://schemas.microsoft.com/office/drawing/2014/main" id="{0646D287-768C-F4C6-A6D4-ADD8D6C00A0A}"/>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31520" y="6427078"/>
            <a:ext cx="1141293" cy="338328"/>
          </a:xfrm>
          <a:prstGeom prst="rect">
            <a:avLst/>
          </a:prstGeom>
        </p:spPr>
      </p:pic>
      <p:sp>
        <p:nvSpPr>
          <p:cNvPr id="15" name="Footer Placeholder 4">
            <a:extLst>
              <a:ext uri="{FF2B5EF4-FFF2-40B4-BE49-F238E27FC236}">
                <a16:creationId xmlns:a16="http://schemas.microsoft.com/office/drawing/2014/main" id="{01C7D69C-82B2-75A6-F59C-4E6C3D2F03B0}"/>
              </a:ext>
              <a:ext uri="{C183D7F6-B498-43B3-948B-1728B52AA6E4}">
                <adec:decorative xmlns:adec="http://schemas.microsoft.com/office/drawing/2017/decorative" val="1"/>
              </a:ext>
            </a:extLst>
          </p:cNvPr>
          <p:cNvSpPr>
            <a:spLocks noGrp="1"/>
          </p:cNvSpPr>
          <p:nvPr>
            <p:ph type="ftr" sz="quarter" idx="3"/>
          </p:nvPr>
        </p:nvSpPr>
        <p:spPr>
          <a:xfrm>
            <a:off x="3216441" y="6428232"/>
            <a:ext cx="8101263" cy="365125"/>
          </a:xfrm>
          <a:prstGeom prst="rect">
            <a:avLst/>
          </a:prstGeom>
        </p:spPr>
        <p:txBody>
          <a:bodyPr vert="horz" lIns="91440" tIns="45720" rIns="91440" bIns="45720" rtlCol="0" anchor="ctr"/>
          <a:lstStyle>
            <a:lvl1pPr algn="r">
              <a:defRPr sz="1000" b="0">
                <a:solidFill>
                  <a:schemeClr val="bg1"/>
                </a:solidFill>
              </a:defRPr>
            </a:lvl1pPr>
          </a:lstStyle>
          <a:p>
            <a:r>
              <a:rPr lang="en-US"/>
              <a:t>View &gt;&gt; Header and Footer &gt;&gt; Add Unit, Office, or Department Name</a:t>
            </a:r>
          </a:p>
        </p:txBody>
      </p:sp>
      <p:sp>
        <p:nvSpPr>
          <p:cNvPr id="16" name="Oval 15">
            <a:extLst>
              <a:ext uri="{FF2B5EF4-FFF2-40B4-BE49-F238E27FC236}">
                <a16:creationId xmlns:a16="http://schemas.microsoft.com/office/drawing/2014/main" id="{8A3616CA-F9A7-17D6-7FF9-160E8D2CC3FB}"/>
              </a:ext>
              <a:ext uri="{C183D7F6-B498-43B3-948B-1728B52AA6E4}">
                <adec:decorative xmlns:adec="http://schemas.microsoft.com/office/drawing/2017/decorative" val="1"/>
              </a:ext>
            </a:extLst>
          </p:cNvPr>
          <p:cNvSpPr/>
          <p:nvPr userDrawn="1"/>
        </p:nvSpPr>
        <p:spPr>
          <a:xfrm>
            <a:off x="11540912" y="6442110"/>
            <a:ext cx="308264" cy="308264"/>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24885A98-C74B-A24D-FE4E-120A10B819BE}"/>
              </a:ext>
              <a:ext uri="{C183D7F6-B498-43B3-948B-1728B52AA6E4}">
                <adec:decorative xmlns:adec="http://schemas.microsoft.com/office/drawing/2017/decorative" val="1"/>
              </a:ext>
            </a:extLst>
          </p:cNvPr>
          <p:cNvSpPr txBox="1"/>
          <p:nvPr userDrawn="1"/>
        </p:nvSpPr>
        <p:spPr>
          <a:xfrm>
            <a:off x="11430692" y="6483096"/>
            <a:ext cx="528705" cy="246221"/>
          </a:xfrm>
          <a:prstGeom prst="rect">
            <a:avLst/>
          </a:prstGeom>
          <a:noFill/>
        </p:spPr>
        <p:txBody>
          <a:bodyPr wrap="square" rtlCol="0" anchor="ctr" anchorCtr="0">
            <a:spAutoFit/>
          </a:bodyPr>
          <a:lstStyle/>
          <a:p>
            <a:pPr algn="ctr"/>
            <a:fld id="{EBC9AC92-EC09-C846-AF8D-0ACA08F55242}" type="slidenum">
              <a:rPr lang="en-US" sz="1000" smtClean="0">
                <a:solidFill>
                  <a:schemeClr val="bg1"/>
                </a:solidFill>
                <a:latin typeface="+mn-lt"/>
                <a:ea typeface="Tahoma" panose="020B0604030504040204" pitchFamily="34" charset="0"/>
                <a:cs typeface="Tahoma" panose="020B0604030504040204" pitchFamily="34" charset="0"/>
              </a:rPr>
              <a:pPr algn="ctr"/>
              <a:t>‹#›</a:t>
            </a:fld>
            <a:endParaRPr lang="en-US" sz="1000">
              <a:solidFill>
                <a:schemeClr val="bg1"/>
              </a:solidFill>
              <a:latin typeface="+mn-lt"/>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846349986"/>
      </p:ext>
    </p:extLst>
  </p:cSld>
  <p:clrMapOvr>
    <a:masterClrMapping/>
  </p:clrMapOvr>
  <p:extLst>
    <p:ext uri="{DCECCB84-F9BA-43D5-87BE-67443E8EF086}">
      <p15:sldGuideLst xmlns:p15="http://schemas.microsoft.com/office/powerpoint/2012/main">
        <p15:guide id="1" orient="horz" pos="3840">
          <p15:clr>
            <a:srgbClr val="FBAE40"/>
          </p15:clr>
        </p15:guide>
        <p15:guide id="3" pos="456">
          <p15:clr>
            <a:srgbClr val="FBAE40"/>
          </p15:clr>
        </p15:guide>
        <p15:guide id="4" orient="horz" pos="912">
          <p15:clr>
            <a:srgbClr val="FBAE40"/>
          </p15:clr>
        </p15:guide>
        <p15:guide id="6" orient="horz" pos="336">
          <p15:clr>
            <a:srgbClr val="FBAE40"/>
          </p15:clr>
        </p15:guide>
        <p15:guide id="7" pos="4416">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One Line Title with Round Photo">
    <p:spTree>
      <p:nvGrpSpPr>
        <p:cNvPr id="1" name=""/>
        <p:cNvGrpSpPr/>
        <p:nvPr/>
      </p:nvGrpSpPr>
      <p:grpSpPr>
        <a:xfrm>
          <a:off x="0" y="0"/>
          <a:ext cx="0" cy="0"/>
          <a:chOff x="0" y="0"/>
          <a:chExt cx="0" cy="0"/>
        </a:xfrm>
      </p:grpSpPr>
      <p:sp>
        <p:nvSpPr>
          <p:cNvPr id="9" name="Title 20">
            <a:extLst>
              <a:ext uri="{FF2B5EF4-FFF2-40B4-BE49-F238E27FC236}">
                <a16:creationId xmlns:a16="http://schemas.microsoft.com/office/drawing/2014/main" id="{8938C76D-847F-3DFB-71A3-D6A8F13E2D18}"/>
              </a:ext>
            </a:extLst>
          </p:cNvPr>
          <p:cNvSpPr>
            <a:spLocks noGrp="1"/>
          </p:cNvSpPr>
          <p:nvPr>
            <p:ph type="title" hasCustomPrompt="1"/>
          </p:nvPr>
        </p:nvSpPr>
        <p:spPr>
          <a:xfrm>
            <a:off x="731520" y="552254"/>
            <a:ext cx="8595360" cy="576072"/>
          </a:xfrm>
        </p:spPr>
        <p:txBody>
          <a:bodyPr anchor="t" anchorCtr="0">
            <a:noAutofit/>
          </a:bodyPr>
          <a:lstStyle>
            <a:lvl1pPr>
              <a:lnSpc>
                <a:spcPct val="90000"/>
              </a:lnSpc>
              <a:defRPr/>
            </a:lvl1pPr>
          </a:lstStyle>
          <a:p>
            <a:r>
              <a:rPr lang="en-US" dirty="0"/>
              <a:t>Click to Edit Title</a:t>
            </a:r>
          </a:p>
        </p:txBody>
      </p:sp>
      <p:sp>
        <p:nvSpPr>
          <p:cNvPr id="4" name="Text Placeholder 3">
            <a:extLst>
              <a:ext uri="{FF2B5EF4-FFF2-40B4-BE49-F238E27FC236}">
                <a16:creationId xmlns:a16="http://schemas.microsoft.com/office/drawing/2014/main" id="{79B37C47-71E5-B405-65BB-0CD9751CC912}"/>
              </a:ext>
            </a:extLst>
          </p:cNvPr>
          <p:cNvSpPr>
            <a:spLocks noGrp="1"/>
          </p:cNvSpPr>
          <p:nvPr>
            <p:ph type="body" sz="half" idx="35" hasCustomPrompt="1"/>
          </p:nvPr>
        </p:nvSpPr>
        <p:spPr>
          <a:xfrm>
            <a:off x="731520" y="1143000"/>
            <a:ext cx="6278880" cy="362688"/>
          </a:xfrm>
        </p:spPr>
        <p:txBody>
          <a:bodyPr anchor="t" anchorCtr="0">
            <a:noAutofit/>
          </a:bodyPr>
          <a:lstStyle>
            <a:lvl1pPr marL="0" indent="0" algn="l">
              <a:buNone/>
              <a:defRPr sz="2000" cap="all" spc="200" baseline="0">
                <a:solidFill>
                  <a:schemeClr val="accent1"/>
                </a:solidFill>
              </a:defRPr>
            </a:lvl1pPr>
          </a:lstStyle>
          <a:p>
            <a:pPr lvl="0"/>
            <a:r>
              <a:rPr lang="en-US" dirty="0"/>
              <a:t>Click to edit RED Subhead</a:t>
            </a:r>
          </a:p>
        </p:txBody>
      </p:sp>
      <p:sp>
        <p:nvSpPr>
          <p:cNvPr id="7" name="Text Placeholder 3">
            <a:extLst>
              <a:ext uri="{FF2B5EF4-FFF2-40B4-BE49-F238E27FC236}">
                <a16:creationId xmlns:a16="http://schemas.microsoft.com/office/drawing/2014/main" id="{9F330F56-4BB3-DD6B-11FC-8305484D4078}"/>
              </a:ext>
            </a:extLst>
          </p:cNvPr>
          <p:cNvSpPr>
            <a:spLocks noGrp="1"/>
          </p:cNvSpPr>
          <p:nvPr>
            <p:ph type="body" sz="half" idx="36" hasCustomPrompt="1"/>
          </p:nvPr>
        </p:nvSpPr>
        <p:spPr>
          <a:xfrm>
            <a:off x="731520" y="1791761"/>
            <a:ext cx="6272783" cy="4252989"/>
          </a:xfrm>
        </p:spPr>
        <p:txBody>
          <a:bodyPr>
            <a:noAutofit/>
          </a:bodyPr>
          <a:lstStyle>
            <a:lvl1pPr marL="0" indent="0">
              <a:buNone/>
              <a:defRPr sz="1600"/>
            </a:lvl1pPr>
            <a:lvl2pPr>
              <a:defRPr sz="1600"/>
            </a:lvl2pPr>
            <a:lvl3pPr>
              <a:defRPr sz="1600"/>
            </a:lvl3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dirty="0">
                <a:latin typeface="+mn-lt"/>
              </a:rPr>
              <a:t>Intro copy to go here.</a:t>
            </a:r>
          </a:p>
          <a:p>
            <a:pPr lvl="1">
              <a:buClr>
                <a:schemeClr val="accent1"/>
              </a:buClr>
              <a:buFont typeface="Arial" panose="020B0604020202020204" pitchFamily="34" charset="0"/>
              <a:buChar char="•"/>
            </a:pPr>
            <a:r>
              <a:rPr lang="en-US" dirty="0">
                <a:latin typeface="+mn-lt"/>
              </a:rPr>
              <a:t>Bullet item one</a:t>
            </a:r>
          </a:p>
          <a:p>
            <a:pPr lvl="1">
              <a:buClr>
                <a:schemeClr val="accent1"/>
              </a:buClr>
              <a:buFont typeface="Arial" panose="020B0604020202020204" pitchFamily="34" charset="0"/>
              <a:buChar char="•"/>
            </a:pPr>
            <a:r>
              <a:rPr lang="en-US" dirty="0"/>
              <a:t>Bullet item two</a:t>
            </a:r>
            <a:endParaRPr lang="en-US" dirty="0">
              <a:latin typeface="+mn-lt"/>
            </a:endParaRPr>
          </a:p>
          <a:p>
            <a:pPr lvl="2">
              <a:buClr>
                <a:schemeClr val="accent1"/>
              </a:buClr>
            </a:pPr>
            <a:r>
              <a:rPr lang="en-US" dirty="0">
                <a:latin typeface="+mn-lt"/>
              </a:rPr>
              <a:t>Sub item one</a:t>
            </a:r>
          </a:p>
          <a:p>
            <a:pPr lvl="2">
              <a:buClr>
                <a:schemeClr val="accent1"/>
              </a:buClr>
            </a:pPr>
            <a:r>
              <a:rPr lang="en-US" dirty="0">
                <a:latin typeface="+mn-lt"/>
              </a:rPr>
              <a:t>Sub item two</a:t>
            </a:r>
          </a:p>
          <a:p>
            <a:pPr lvl="1">
              <a:buClr>
                <a:schemeClr val="accent1"/>
              </a:buClr>
              <a:buFont typeface="Arial" panose="020B0604020202020204" pitchFamily="34" charset="0"/>
              <a:buChar char="•"/>
            </a:pPr>
            <a:r>
              <a:rPr lang="en-US" dirty="0">
                <a:latin typeface="+mn-lt"/>
              </a:rPr>
              <a:t>Bullet item three</a:t>
            </a:r>
          </a:p>
        </p:txBody>
      </p:sp>
      <p:sp>
        <p:nvSpPr>
          <p:cNvPr id="8" name="Picture Placeholder 4">
            <a:extLst>
              <a:ext uri="{FF2B5EF4-FFF2-40B4-BE49-F238E27FC236}">
                <a16:creationId xmlns:a16="http://schemas.microsoft.com/office/drawing/2014/main" id="{A8B83805-B273-2C37-5C2A-AC9971A7F91C}"/>
              </a:ext>
            </a:extLst>
          </p:cNvPr>
          <p:cNvSpPr>
            <a:spLocks noGrp="1"/>
          </p:cNvSpPr>
          <p:nvPr>
            <p:ph type="pic" sz="quarter" idx="11" hasCustomPrompt="1"/>
          </p:nvPr>
        </p:nvSpPr>
        <p:spPr>
          <a:xfrm>
            <a:off x="7322820" y="1577340"/>
            <a:ext cx="4114800" cy="4114800"/>
          </a:xfrm>
          <a:prstGeom prst="ellipse">
            <a:avLst/>
          </a:prstGeom>
          <a:solidFill>
            <a:schemeClr val="bg2">
              <a:lumMod val="40000"/>
              <a:lumOff val="60000"/>
            </a:schemeClr>
          </a:solidFill>
        </p:spPr>
        <p:txBody>
          <a:bodyPr anchor="ctr" anchorCtr="0">
            <a:normAutofit/>
          </a:bodyPr>
          <a:lstStyle>
            <a:lvl1pPr marL="0" indent="0" algn="ctr">
              <a:buNone/>
              <a:defRPr sz="2000" b="0" i="0">
                <a:solidFill>
                  <a:schemeClr val="accent2"/>
                </a:solidFill>
                <a:latin typeface="+mn-lt"/>
                <a:cs typeface="Arial" panose="020B0604020202020204" pitchFamily="34" charset="0"/>
              </a:defRPr>
            </a:lvl1pPr>
          </a:lstStyle>
          <a:p>
            <a:r>
              <a:rPr lang="en-US" dirty="0"/>
              <a:t> Click icon to add picture </a:t>
            </a:r>
          </a:p>
        </p:txBody>
      </p:sp>
      <p:sp>
        <p:nvSpPr>
          <p:cNvPr id="5" name="Oval 4">
            <a:extLst>
              <a:ext uri="{FF2B5EF4-FFF2-40B4-BE49-F238E27FC236}">
                <a16:creationId xmlns:a16="http://schemas.microsoft.com/office/drawing/2014/main" id="{1818DBB2-5303-81D4-9C5C-0B0AE1240143}"/>
              </a:ext>
              <a:ext uri="{C183D7F6-B498-43B3-948B-1728B52AA6E4}">
                <adec:decorative xmlns:adec="http://schemas.microsoft.com/office/drawing/2017/decorative" val="1"/>
              </a:ext>
            </a:extLst>
          </p:cNvPr>
          <p:cNvSpPr/>
          <p:nvPr userDrawn="1"/>
        </p:nvSpPr>
        <p:spPr>
          <a:xfrm>
            <a:off x="7185660" y="1440180"/>
            <a:ext cx="4389120" cy="4389120"/>
          </a:xfrm>
          <a:prstGeom prst="ellipse">
            <a:avLst/>
          </a:prstGeom>
          <a:noFill/>
          <a:ln w="22225" cap="rnd">
            <a:solidFill>
              <a:schemeClr val="accent1"/>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
        <p:nvSpPr>
          <p:cNvPr id="11" name="Rectangle 10">
            <a:extLst>
              <a:ext uri="{FF2B5EF4-FFF2-40B4-BE49-F238E27FC236}">
                <a16:creationId xmlns:a16="http://schemas.microsoft.com/office/drawing/2014/main" id="{D8049A85-A5D5-CFB2-54DB-A7B0B9E0CC60}"/>
              </a:ext>
              <a:ext uri="{C183D7F6-B498-43B3-948B-1728B52AA6E4}">
                <adec:decorative xmlns:adec="http://schemas.microsoft.com/office/drawing/2017/decorative" val="1"/>
              </a:ext>
            </a:extLst>
          </p:cNvPr>
          <p:cNvSpPr/>
          <p:nvPr userDrawn="1"/>
        </p:nvSpPr>
        <p:spPr>
          <a:xfrm>
            <a:off x="0" y="6334484"/>
            <a:ext cx="12192000" cy="523516"/>
          </a:xfrm>
          <a:prstGeom prst="rect">
            <a:avLst/>
          </a:prstGeom>
          <a:solidFill>
            <a:srgbClr val="CC00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pic>
        <p:nvPicPr>
          <p:cNvPr id="12" name="Picture 11">
            <a:extLst>
              <a:ext uri="{FF2B5EF4-FFF2-40B4-BE49-F238E27FC236}">
                <a16:creationId xmlns:a16="http://schemas.microsoft.com/office/drawing/2014/main" id="{FFAB058E-561D-416B-BBDA-0B211943E702}"/>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31520" y="6427078"/>
            <a:ext cx="1141293" cy="338328"/>
          </a:xfrm>
          <a:prstGeom prst="rect">
            <a:avLst/>
          </a:prstGeom>
        </p:spPr>
      </p:pic>
      <p:sp>
        <p:nvSpPr>
          <p:cNvPr id="15" name="Footer Placeholder 4">
            <a:extLst>
              <a:ext uri="{FF2B5EF4-FFF2-40B4-BE49-F238E27FC236}">
                <a16:creationId xmlns:a16="http://schemas.microsoft.com/office/drawing/2014/main" id="{7B24C70D-0DE9-30D8-DA41-EC592981753E}"/>
              </a:ext>
              <a:ext uri="{C183D7F6-B498-43B3-948B-1728B52AA6E4}">
                <adec:decorative xmlns:adec="http://schemas.microsoft.com/office/drawing/2017/decorative" val="1"/>
              </a:ext>
            </a:extLst>
          </p:cNvPr>
          <p:cNvSpPr>
            <a:spLocks noGrp="1"/>
          </p:cNvSpPr>
          <p:nvPr>
            <p:ph type="ftr" sz="quarter" idx="3"/>
          </p:nvPr>
        </p:nvSpPr>
        <p:spPr>
          <a:xfrm>
            <a:off x="3216441" y="6428232"/>
            <a:ext cx="8101263" cy="365125"/>
          </a:xfrm>
          <a:prstGeom prst="rect">
            <a:avLst/>
          </a:prstGeom>
        </p:spPr>
        <p:txBody>
          <a:bodyPr vert="horz" lIns="91440" tIns="45720" rIns="91440" bIns="45720" rtlCol="0" anchor="ctr"/>
          <a:lstStyle>
            <a:lvl1pPr algn="r">
              <a:defRPr sz="1000" b="0">
                <a:solidFill>
                  <a:schemeClr val="bg1"/>
                </a:solidFill>
              </a:defRPr>
            </a:lvl1pPr>
          </a:lstStyle>
          <a:p>
            <a:r>
              <a:rPr lang="en-US"/>
              <a:t>View &gt;&gt; Header and Footer &gt;&gt; Add Unit, Office, or Department Name</a:t>
            </a:r>
          </a:p>
        </p:txBody>
      </p:sp>
      <p:sp>
        <p:nvSpPr>
          <p:cNvPr id="16" name="Oval 15">
            <a:extLst>
              <a:ext uri="{FF2B5EF4-FFF2-40B4-BE49-F238E27FC236}">
                <a16:creationId xmlns:a16="http://schemas.microsoft.com/office/drawing/2014/main" id="{7359C351-78A5-BFEF-DCC8-F845F125D2A0}"/>
              </a:ext>
              <a:ext uri="{C183D7F6-B498-43B3-948B-1728B52AA6E4}">
                <adec:decorative xmlns:adec="http://schemas.microsoft.com/office/drawing/2017/decorative" val="1"/>
              </a:ext>
            </a:extLst>
          </p:cNvPr>
          <p:cNvSpPr/>
          <p:nvPr userDrawn="1"/>
        </p:nvSpPr>
        <p:spPr>
          <a:xfrm>
            <a:off x="11540912" y="6442110"/>
            <a:ext cx="308264" cy="308264"/>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E44E640F-A920-D5FA-6001-BC61AACC3CAA}"/>
              </a:ext>
              <a:ext uri="{C183D7F6-B498-43B3-948B-1728B52AA6E4}">
                <adec:decorative xmlns:adec="http://schemas.microsoft.com/office/drawing/2017/decorative" val="1"/>
              </a:ext>
            </a:extLst>
          </p:cNvPr>
          <p:cNvSpPr txBox="1"/>
          <p:nvPr userDrawn="1"/>
        </p:nvSpPr>
        <p:spPr>
          <a:xfrm>
            <a:off x="11430692" y="6483096"/>
            <a:ext cx="528705" cy="246221"/>
          </a:xfrm>
          <a:prstGeom prst="rect">
            <a:avLst/>
          </a:prstGeom>
          <a:noFill/>
        </p:spPr>
        <p:txBody>
          <a:bodyPr wrap="square" rtlCol="0" anchor="ctr" anchorCtr="0">
            <a:spAutoFit/>
          </a:bodyPr>
          <a:lstStyle/>
          <a:p>
            <a:pPr algn="ctr"/>
            <a:fld id="{EBC9AC92-EC09-C846-AF8D-0ACA08F55242}" type="slidenum">
              <a:rPr lang="en-US" sz="1000" smtClean="0">
                <a:solidFill>
                  <a:schemeClr val="bg1"/>
                </a:solidFill>
                <a:latin typeface="+mn-lt"/>
                <a:ea typeface="Tahoma" panose="020B0604030504040204" pitchFamily="34" charset="0"/>
                <a:cs typeface="Tahoma" panose="020B0604030504040204" pitchFamily="34" charset="0"/>
              </a:rPr>
              <a:pPr algn="ctr"/>
              <a:t>‹#›</a:t>
            </a:fld>
            <a:endParaRPr lang="en-US" sz="1000" dirty="0">
              <a:solidFill>
                <a:schemeClr val="bg1"/>
              </a:solidFill>
              <a:latin typeface="+mn-lt"/>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747976924"/>
      </p:ext>
    </p:extLst>
  </p:cSld>
  <p:clrMapOvr>
    <a:masterClrMapping/>
  </p:clrMapOvr>
  <p:extLst>
    <p:ext uri="{DCECCB84-F9BA-43D5-87BE-67443E8EF086}">
      <p15:sldGuideLst xmlns:p15="http://schemas.microsoft.com/office/powerpoint/2012/main">
        <p15:guide id="1" orient="horz" pos="3840">
          <p15:clr>
            <a:srgbClr val="FBAE40"/>
          </p15:clr>
        </p15:guide>
        <p15:guide id="3" pos="456">
          <p15:clr>
            <a:srgbClr val="FBAE40"/>
          </p15:clr>
        </p15:guide>
        <p15:guide id="4" orient="horz" pos="912">
          <p15:clr>
            <a:srgbClr val="FBAE40"/>
          </p15:clr>
        </p15:guide>
        <p15:guide id="6" orient="horz" pos="336">
          <p15:clr>
            <a:srgbClr val="FBAE40"/>
          </p15:clr>
        </p15:guide>
        <p15:guide id="7" orient="horz" pos="2400">
          <p15:clr>
            <a:srgbClr val="FBAE40"/>
          </p15:clr>
        </p15:guide>
        <p15:guide id="8" pos="4416">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wo Line Title with Round Photo">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A21C4AEE-05D1-EB42-AA97-5CB9F2AC7BB1}"/>
              </a:ext>
            </a:extLst>
          </p:cNvPr>
          <p:cNvSpPr>
            <a:spLocks noGrp="1"/>
          </p:cNvSpPr>
          <p:nvPr>
            <p:ph type="title" hasCustomPrompt="1"/>
          </p:nvPr>
        </p:nvSpPr>
        <p:spPr>
          <a:xfrm>
            <a:off x="731520" y="548640"/>
            <a:ext cx="6278880" cy="1051560"/>
          </a:xfrm>
        </p:spPr>
        <p:txBody>
          <a:bodyPr lIns="0" tIns="0" rIns="0" bIns="0" anchor="t" anchorCtr="0">
            <a:noAutofit/>
          </a:bodyPr>
          <a:lstStyle>
            <a:lvl1pPr>
              <a:defRPr sz="3400">
                <a:latin typeface="+mj-lt"/>
                <a:ea typeface="Roboto" panose="02000000000000000000" pitchFamily="2" charset="0"/>
              </a:defRPr>
            </a:lvl1pPr>
          </a:lstStyle>
          <a:p>
            <a:r>
              <a:rPr lang="en-US" dirty="0"/>
              <a:t>Click to Edit Title with Bullets </a:t>
            </a:r>
            <a:br>
              <a:rPr lang="en-US" dirty="0"/>
            </a:br>
            <a:r>
              <a:rPr lang="en-US" dirty="0"/>
              <a:t>and Photo</a:t>
            </a:r>
          </a:p>
        </p:txBody>
      </p:sp>
      <p:sp>
        <p:nvSpPr>
          <p:cNvPr id="3" name="Text Placeholder 3">
            <a:extLst>
              <a:ext uri="{FF2B5EF4-FFF2-40B4-BE49-F238E27FC236}">
                <a16:creationId xmlns:a16="http://schemas.microsoft.com/office/drawing/2014/main" id="{DA315A09-0DDF-BF67-482A-C9436227F821}"/>
              </a:ext>
            </a:extLst>
          </p:cNvPr>
          <p:cNvSpPr>
            <a:spLocks noGrp="1"/>
          </p:cNvSpPr>
          <p:nvPr>
            <p:ph type="body" sz="half" idx="34" hasCustomPrompt="1"/>
          </p:nvPr>
        </p:nvSpPr>
        <p:spPr>
          <a:xfrm>
            <a:off x="731520" y="1600201"/>
            <a:ext cx="6278880" cy="362688"/>
          </a:xfrm>
        </p:spPr>
        <p:txBody>
          <a:bodyPr anchor="t" anchorCtr="0">
            <a:noAutofit/>
          </a:bodyPr>
          <a:lstStyle>
            <a:lvl1pPr marL="0" indent="0" algn="l">
              <a:buNone/>
              <a:defRPr sz="2000" cap="all" spc="200" baseline="0">
                <a:solidFill>
                  <a:schemeClr val="accent1"/>
                </a:solidFill>
              </a:defRPr>
            </a:lvl1pPr>
          </a:lstStyle>
          <a:p>
            <a:pPr lvl="0"/>
            <a:r>
              <a:rPr lang="en-US" dirty="0"/>
              <a:t>Click to edit RED Subhead</a:t>
            </a:r>
          </a:p>
        </p:txBody>
      </p:sp>
      <p:sp>
        <p:nvSpPr>
          <p:cNvPr id="4" name="Text Placeholder 3">
            <a:extLst>
              <a:ext uri="{FF2B5EF4-FFF2-40B4-BE49-F238E27FC236}">
                <a16:creationId xmlns:a16="http://schemas.microsoft.com/office/drawing/2014/main" id="{140A2E22-120A-6235-F475-61B8C266531A}"/>
              </a:ext>
            </a:extLst>
          </p:cNvPr>
          <p:cNvSpPr>
            <a:spLocks noGrp="1"/>
          </p:cNvSpPr>
          <p:nvPr>
            <p:ph type="body" sz="half" idx="35" hasCustomPrompt="1"/>
          </p:nvPr>
        </p:nvSpPr>
        <p:spPr>
          <a:xfrm>
            <a:off x="731520" y="2248963"/>
            <a:ext cx="6272783" cy="3803880"/>
          </a:xfrm>
        </p:spPr>
        <p:txBody>
          <a:bodyPr>
            <a:noAutofit/>
          </a:bodyPr>
          <a:lstStyle>
            <a:lvl1pPr marL="0" indent="0">
              <a:buNone/>
              <a:defRPr sz="1600"/>
            </a:lvl1pPr>
            <a:lvl2pPr>
              <a:defRPr sz="1600"/>
            </a:lvl2pPr>
            <a:lvl3pPr>
              <a:defRPr sz="1600"/>
            </a:lvl3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dirty="0">
                <a:latin typeface="+mn-lt"/>
              </a:rPr>
              <a:t>Intro copy to go here.</a:t>
            </a:r>
          </a:p>
          <a:p>
            <a:pPr lvl="1">
              <a:buClr>
                <a:schemeClr val="accent1"/>
              </a:buClr>
              <a:buFont typeface="Arial" panose="020B0604020202020204" pitchFamily="34" charset="0"/>
              <a:buChar char="•"/>
            </a:pPr>
            <a:r>
              <a:rPr lang="en-US" dirty="0">
                <a:latin typeface="+mn-lt"/>
              </a:rPr>
              <a:t>Bullet item one</a:t>
            </a:r>
          </a:p>
          <a:p>
            <a:pPr lvl="1">
              <a:buClr>
                <a:schemeClr val="accent1"/>
              </a:buClr>
              <a:buFont typeface="Arial" panose="020B0604020202020204" pitchFamily="34" charset="0"/>
              <a:buChar char="•"/>
            </a:pPr>
            <a:r>
              <a:rPr lang="en-US" dirty="0"/>
              <a:t>Bullet item two</a:t>
            </a:r>
            <a:endParaRPr lang="en-US" dirty="0">
              <a:latin typeface="+mn-lt"/>
            </a:endParaRPr>
          </a:p>
          <a:p>
            <a:pPr lvl="2">
              <a:buClr>
                <a:schemeClr val="accent1"/>
              </a:buClr>
            </a:pPr>
            <a:r>
              <a:rPr lang="en-US" dirty="0">
                <a:latin typeface="+mn-lt"/>
              </a:rPr>
              <a:t>Sub item one</a:t>
            </a:r>
          </a:p>
          <a:p>
            <a:pPr lvl="2">
              <a:buClr>
                <a:schemeClr val="accent1"/>
              </a:buClr>
            </a:pPr>
            <a:r>
              <a:rPr lang="en-US" dirty="0">
                <a:latin typeface="+mn-lt"/>
              </a:rPr>
              <a:t>Sub item two</a:t>
            </a:r>
          </a:p>
          <a:p>
            <a:pPr lvl="1">
              <a:buClr>
                <a:schemeClr val="accent1"/>
              </a:buClr>
              <a:buFont typeface="Arial" panose="020B0604020202020204" pitchFamily="34" charset="0"/>
              <a:buChar char="•"/>
            </a:pPr>
            <a:r>
              <a:rPr lang="en-US" dirty="0">
                <a:latin typeface="+mn-lt"/>
              </a:rPr>
              <a:t>Bullet item three</a:t>
            </a:r>
          </a:p>
        </p:txBody>
      </p:sp>
      <p:sp>
        <p:nvSpPr>
          <p:cNvPr id="2" name="Picture Placeholder 4">
            <a:extLst>
              <a:ext uri="{FF2B5EF4-FFF2-40B4-BE49-F238E27FC236}">
                <a16:creationId xmlns:a16="http://schemas.microsoft.com/office/drawing/2014/main" id="{45C941D1-72FD-3FF6-14FA-E8873013EAC2}"/>
              </a:ext>
            </a:extLst>
          </p:cNvPr>
          <p:cNvSpPr>
            <a:spLocks noGrp="1"/>
          </p:cNvSpPr>
          <p:nvPr>
            <p:ph type="pic" sz="quarter" idx="11" hasCustomPrompt="1"/>
          </p:nvPr>
        </p:nvSpPr>
        <p:spPr>
          <a:xfrm>
            <a:off x="7322820" y="1577340"/>
            <a:ext cx="4114800" cy="4114800"/>
          </a:xfrm>
          <a:prstGeom prst="ellipse">
            <a:avLst/>
          </a:prstGeom>
          <a:solidFill>
            <a:schemeClr val="bg2">
              <a:lumMod val="40000"/>
              <a:lumOff val="60000"/>
            </a:schemeClr>
          </a:solidFill>
        </p:spPr>
        <p:txBody>
          <a:bodyPr anchor="ctr" anchorCtr="0">
            <a:normAutofit/>
          </a:bodyPr>
          <a:lstStyle>
            <a:lvl1pPr marL="0" indent="0" algn="ctr">
              <a:buNone/>
              <a:defRPr sz="2000" b="0" i="0">
                <a:solidFill>
                  <a:schemeClr val="accent2"/>
                </a:solidFill>
                <a:latin typeface="+mn-lt"/>
                <a:cs typeface="Arial" panose="020B0604020202020204" pitchFamily="34" charset="0"/>
              </a:defRPr>
            </a:lvl1pPr>
          </a:lstStyle>
          <a:p>
            <a:r>
              <a:rPr lang="en-US" dirty="0"/>
              <a:t> Click icon to add picture </a:t>
            </a:r>
          </a:p>
        </p:txBody>
      </p:sp>
      <p:sp>
        <p:nvSpPr>
          <p:cNvPr id="7" name="Oval 6">
            <a:extLst>
              <a:ext uri="{FF2B5EF4-FFF2-40B4-BE49-F238E27FC236}">
                <a16:creationId xmlns:a16="http://schemas.microsoft.com/office/drawing/2014/main" id="{24645C3C-7494-7D4F-B375-FC24C69024FA}"/>
              </a:ext>
              <a:ext uri="{C183D7F6-B498-43B3-948B-1728B52AA6E4}">
                <adec:decorative xmlns:adec="http://schemas.microsoft.com/office/drawing/2017/decorative" val="1"/>
              </a:ext>
            </a:extLst>
          </p:cNvPr>
          <p:cNvSpPr/>
          <p:nvPr userDrawn="1"/>
        </p:nvSpPr>
        <p:spPr>
          <a:xfrm>
            <a:off x="7185660" y="1440180"/>
            <a:ext cx="4389120" cy="4389120"/>
          </a:xfrm>
          <a:prstGeom prst="ellipse">
            <a:avLst/>
          </a:prstGeom>
          <a:noFill/>
          <a:ln w="22225" cap="rnd">
            <a:solidFill>
              <a:schemeClr val="accent1"/>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
        <p:nvSpPr>
          <p:cNvPr id="9" name="Rectangle 8">
            <a:extLst>
              <a:ext uri="{FF2B5EF4-FFF2-40B4-BE49-F238E27FC236}">
                <a16:creationId xmlns:a16="http://schemas.microsoft.com/office/drawing/2014/main" id="{EE121278-1DD6-FCC9-47AF-B95BE4E61FE1}"/>
              </a:ext>
              <a:ext uri="{C183D7F6-B498-43B3-948B-1728B52AA6E4}">
                <adec:decorative xmlns:adec="http://schemas.microsoft.com/office/drawing/2017/decorative" val="1"/>
              </a:ext>
            </a:extLst>
          </p:cNvPr>
          <p:cNvSpPr/>
          <p:nvPr userDrawn="1"/>
        </p:nvSpPr>
        <p:spPr>
          <a:xfrm>
            <a:off x="0" y="6334484"/>
            <a:ext cx="12192000" cy="523516"/>
          </a:xfrm>
          <a:prstGeom prst="rect">
            <a:avLst/>
          </a:prstGeom>
          <a:solidFill>
            <a:srgbClr val="CC00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pic>
        <p:nvPicPr>
          <p:cNvPr id="13" name="Picture 12">
            <a:extLst>
              <a:ext uri="{FF2B5EF4-FFF2-40B4-BE49-F238E27FC236}">
                <a16:creationId xmlns:a16="http://schemas.microsoft.com/office/drawing/2014/main" id="{0646D287-768C-F4C6-A6D4-ADD8D6C00A0A}"/>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31520" y="6427078"/>
            <a:ext cx="1141293" cy="338328"/>
          </a:xfrm>
          <a:prstGeom prst="rect">
            <a:avLst/>
          </a:prstGeom>
        </p:spPr>
      </p:pic>
      <p:sp>
        <p:nvSpPr>
          <p:cNvPr id="15" name="Footer Placeholder 4">
            <a:extLst>
              <a:ext uri="{FF2B5EF4-FFF2-40B4-BE49-F238E27FC236}">
                <a16:creationId xmlns:a16="http://schemas.microsoft.com/office/drawing/2014/main" id="{01C7D69C-82B2-75A6-F59C-4E6C3D2F03B0}"/>
              </a:ext>
              <a:ext uri="{C183D7F6-B498-43B3-948B-1728B52AA6E4}">
                <adec:decorative xmlns:adec="http://schemas.microsoft.com/office/drawing/2017/decorative" val="1"/>
              </a:ext>
            </a:extLst>
          </p:cNvPr>
          <p:cNvSpPr>
            <a:spLocks noGrp="1"/>
          </p:cNvSpPr>
          <p:nvPr>
            <p:ph type="ftr" sz="quarter" idx="3"/>
          </p:nvPr>
        </p:nvSpPr>
        <p:spPr>
          <a:xfrm>
            <a:off x="3216441" y="6428232"/>
            <a:ext cx="8101263" cy="365125"/>
          </a:xfrm>
          <a:prstGeom prst="rect">
            <a:avLst/>
          </a:prstGeom>
        </p:spPr>
        <p:txBody>
          <a:bodyPr vert="horz" lIns="91440" tIns="45720" rIns="91440" bIns="45720" rtlCol="0" anchor="ctr"/>
          <a:lstStyle>
            <a:lvl1pPr algn="r">
              <a:defRPr sz="1000" b="0">
                <a:solidFill>
                  <a:schemeClr val="bg1"/>
                </a:solidFill>
              </a:defRPr>
            </a:lvl1pPr>
          </a:lstStyle>
          <a:p>
            <a:r>
              <a:rPr lang="en-US"/>
              <a:t>View &gt;&gt; Header and Footer &gt;&gt; Add Unit, Office, or Department Name</a:t>
            </a:r>
          </a:p>
        </p:txBody>
      </p:sp>
      <p:sp>
        <p:nvSpPr>
          <p:cNvPr id="16" name="Oval 15">
            <a:extLst>
              <a:ext uri="{FF2B5EF4-FFF2-40B4-BE49-F238E27FC236}">
                <a16:creationId xmlns:a16="http://schemas.microsoft.com/office/drawing/2014/main" id="{8A3616CA-F9A7-17D6-7FF9-160E8D2CC3FB}"/>
              </a:ext>
              <a:ext uri="{C183D7F6-B498-43B3-948B-1728B52AA6E4}">
                <adec:decorative xmlns:adec="http://schemas.microsoft.com/office/drawing/2017/decorative" val="1"/>
              </a:ext>
            </a:extLst>
          </p:cNvPr>
          <p:cNvSpPr/>
          <p:nvPr userDrawn="1"/>
        </p:nvSpPr>
        <p:spPr>
          <a:xfrm>
            <a:off x="11540912" y="6442110"/>
            <a:ext cx="308264" cy="308264"/>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24885A98-C74B-A24D-FE4E-120A10B819BE}"/>
              </a:ext>
              <a:ext uri="{C183D7F6-B498-43B3-948B-1728B52AA6E4}">
                <adec:decorative xmlns:adec="http://schemas.microsoft.com/office/drawing/2017/decorative" val="1"/>
              </a:ext>
            </a:extLst>
          </p:cNvPr>
          <p:cNvSpPr txBox="1"/>
          <p:nvPr userDrawn="1"/>
        </p:nvSpPr>
        <p:spPr>
          <a:xfrm>
            <a:off x="11430692" y="6483096"/>
            <a:ext cx="528705" cy="246221"/>
          </a:xfrm>
          <a:prstGeom prst="rect">
            <a:avLst/>
          </a:prstGeom>
          <a:noFill/>
        </p:spPr>
        <p:txBody>
          <a:bodyPr wrap="square" rtlCol="0" anchor="ctr" anchorCtr="0">
            <a:spAutoFit/>
          </a:bodyPr>
          <a:lstStyle/>
          <a:p>
            <a:pPr algn="ctr"/>
            <a:fld id="{EBC9AC92-EC09-C846-AF8D-0ACA08F55242}" type="slidenum">
              <a:rPr lang="en-US" sz="1000" smtClean="0">
                <a:solidFill>
                  <a:schemeClr val="bg1"/>
                </a:solidFill>
                <a:latin typeface="+mn-lt"/>
                <a:ea typeface="Tahoma" panose="020B0604030504040204" pitchFamily="34" charset="0"/>
                <a:cs typeface="Tahoma" panose="020B0604030504040204" pitchFamily="34" charset="0"/>
              </a:rPr>
              <a:pPr algn="ctr"/>
              <a:t>‹#›</a:t>
            </a:fld>
            <a:endParaRPr lang="en-US" sz="1000">
              <a:solidFill>
                <a:schemeClr val="bg1"/>
              </a:solidFill>
              <a:latin typeface="+mn-lt"/>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031469088"/>
      </p:ext>
    </p:extLst>
  </p:cSld>
  <p:clrMapOvr>
    <a:masterClrMapping/>
  </p:clrMapOvr>
  <p:extLst>
    <p:ext uri="{DCECCB84-F9BA-43D5-87BE-67443E8EF086}">
      <p15:sldGuideLst xmlns:p15="http://schemas.microsoft.com/office/powerpoint/2012/main">
        <p15:guide id="1" orient="horz" pos="3840">
          <p15:clr>
            <a:srgbClr val="FBAE40"/>
          </p15:clr>
        </p15:guide>
        <p15:guide id="3" pos="456">
          <p15:clr>
            <a:srgbClr val="FBAE40"/>
          </p15:clr>
        </p15:guide>
        <p15:guide id="4" orient="horz" pos="912">
          <p15:clr>
            <a:srgbClr val="FBAE40"/>
          </p15:clr>
        </p15:guide>
        <p15:guide id="6" orient="horz" pos="336">
          <p15:clr>
            <a:srgbClr val="FBAE40"/>
          </p15:clr>
        </p15:guide>
        <p15:guide id="7" pos="4416">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wo Line Title with Two Photos">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87CC2E8D-F5A9-8006-B0F0-7A4F4551DAB4}"/>
              </a:ext>
            </a:extLst>
          </p:cNvPr>
          <p:cNvSpPr>
            <a:spLocks noGrp="1"/>
          </p:cNvSpPr>
          <p:nvPr>
            <p:ph type="title" hasCustomPrompt="1"/>
          </p:nvPr>
        </p:nvSpPr>
        <p:spPr>
          <a:xfrm>
            <a:off x="731520" y="548640"/>
            <a:ext cx="6278880" cy="1051560"/>
          </a:xfrm>
        </p:spPr>
        <p:txBody>
          <a:bodyPr anchor="t" anchorCtr="0">
            <a:noAutofit/>
          </a:bodyPr>
          <a:lstStyle>
            <a:lvl1pPr>
              <a:defRPr>
                <a:latin typeface="+mj-lt"/>
                <a:ea typeface="Roboto" panose="02000000000000000000" pitchFamily="2" charset="0"/>
              </a:defRPr>
            </a:lvl1pPr>
          </a:lstStyle>
          <a:p>
            <a:r>
              <a:rPr lang="en-US" dirty="0"/>
              <a:t>Click to Edit Two Line Title with Two Photos</a:t>
            </a:r>
          </a:p>
        </p:txBody>
      </p:sp>
      <p:sp>
        <p:nvSpPr>
          <p:cNvPr id="2" name="Text Placeholder 3">
            <a:extLst>
              <a:ext uri="{FF2B5EF4-FFF2-40B4-BE49-F238E27FC236}">
                <a16:creationId xmlns:a16="http://schemas.microsoft.com/office/drawing/2014/main" id="{FE5E912A-FF7A-A98B-E278-BA9482F0D1A3}"/>
              </a:ext>
            </a:extLst>
          </p:cNvPr>
          <p:cNvSpPr>
            <a:spLocks noGrp="1"/>
          </p:cNvSpPr>
          <p:nvPr>
            <p:ph type="body" sz="half" idx="34" hasCustomPrompt="1"/>
          </p:nvPr>
        </p:nvSpPr>
        <p:spPr>
          <a:xfrm>
            <a:off x="731520" y="1600201"/>
            <a:ext cx="6278880" cy="362688"/>
          </a:xfrm>
        </p:spPr>
        <p:txBody>
          <a:bodyPr anchor="t" anchorCtr="0">
            <a:noAutofit/>
          </a:bodyPr>
          <a:lstStyle>
            <a:lvl1pPr marL="0" indent="0" algn="l">
              <a:buNone/>
              <a:defRPr sz="2000" cap="all" spc="200" baseline="0">
                <a:solidFill>
                  <a:schemeClr val="accent1"/>
                </a:solidFill>
              </a:defRPr>
            </a:lvl1pPr>
          </a:lstStyle>
          <a:p>
            <a:pPr lvl="0"/>
            <a:r>
              <a:rPr lang="en-US" dirty="0"/>
              <a:t>Click to edit RED Subhead</a:t>
            </a:r>
          </a:p>
        </p:txBody>
      </p:sp>
      <p:sp>
        <p:nvSpPr>
          <p:cNvPr id="3" name="Text Placeholder 3">
            <a:extLst>
              <a:ext uri="{FF2B5EF4-FFF2-40B4-BE49-F238E27FC236}">
                <a16:creationId xmlns:a16="http://schemas.microsoft.com/office/drawing/2014/main" id="{3957545E-F923-2BFB-D144-23A9EE8D881D}"/>
              </a:ext>
            </a:extLst>
          </p:cNvPr>
          <p:cNvSpPr>
            <a:spLocks noGrp="1"/>
          </p:cNvSpPr>
          <p:nvPr>
            <p:ph type="body" sz="half" idx="35" hasCustomPrompt="1"/>
          </p:nvPr>
        </p:nvSpPr>
        <p:spPr>
          <a:xfrm>
            <a:off x="731520" y="2248963"/>
            <a:ext cx="6272783" cy="3803880"/>
          </a:xfrm>
        </p:spPr>
        <p:txBody>
          <a:bodyPr>
            <a:noAutofit/>
          </a:bodyPr>
          <a:lstStyle>
            <a:lvl1pPr marL="0" indent="0">
              <a:buNone/>
              <a:defRPr sz="1600"/>
            </a:lvl1pPr>
            <a:lvl2pPr>
              <a:defRPr sz="1600"/>
            </a:lvl2pPr>
            <a:lvl3pPr>
              <a:defRPr sz="1600"/>
            </a:lvl3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dirty="0">
                <a:latin typeface="+mn-lt"/>
              </a:rPr>
              <a:t>Intro copy to go here.</a:t>
            </a:r>
          </a:p>
          <a:p>
            <a:pPr lvl="1">
              <a:buClr>
                <a:schemeClr val="accent1"/>
              </a:buClr>
              <a:buFont typeface="Arial" panose="020B0604020202020204" pitchFamily="34" charset="0"/>
              <a:buChar char="•"/>
            </a:pPr>
            <a:r>
              <a:rPr lang="en-US" dirty="0">
                <a:latin typeface="+mn-lt"/>
              </a:rPr>
              <a:t>Bullet item one</a:t>
            </a:r>
          </a:p>
          <a:p>
            <a:pPr lvl="1">
              <a:buClr>
                <a:schemeClr val="accent1"/>
              </a:buClr>
              <a:buFont typeface="Arial" panose="020B0604020202020204" pitchFamily="34" charset="0"/>
              <a:buChar char="•"/>
            </a:pPr>
            <a:r>
              <a:rPr lang="en-US" dirty="0"/>
              <a:t>Bullet item two</a:t>
            </a:r>
            <a:endParaRPr lang="en-US" dirty="0">
              <a:latin typeface="+mn-lt"/>
            </a:endParaRPr>
          </a:p>
          <a:p>
            <a:pPr lvl="2">
              <a:buClr>
                <a:schemeClr val="accent1"/>
              </a:buClr>
            </a:pPr>
            <a:r>
              <a:rPr lang="en-US" dirty="0">
                <a:latin typeface="+mn-lt"/>
              </a:rPr>
              <a:t>Sub item one</a:t>
            </a:r>
          </a:p>
          <a:p>
            <a:pPr lvl="2">
              <a:buClr>
                <a:schemeClr val="accent1"/>
              </a:buClr>
            </a:pPr>
            <a:r>
              <a:rPr lang="en-US" dirty="0">
                <a:latin typeface="+mn-lt"/>
              </a:rPr>
              <a:t>Sub item two</a:t>
            </a:r>
          </a:p>
          <a:p>
            <a:pPr lvl="1">
              <a:buClr>
                <a:schemeClr val="accent1"/>
              </a:buClr>
              <a:buFont typeface="Arial" panose="020B0604020202020204" pitchFamily="34" charset="0"/>
              <a:buChar char="•"/>
            </a:pPr>
            <a:r>
              <a:rPr lang="en-US" dirty="0">
                <a:latin typeface="+mn-lt"/>
              </a:rPr>
              <a:t>Bullet item three</a:t>
            </a:r>
          </a:p>
        </p:txBody>
      </p:sp>
      <p:sp>
        <p:nvSpPr>
          <p:cNvPr id="6" name="Picture Placeholder 4">
            <a:extLst>
              <a:ext uri="{FF2B5EF4-FFF2-40B4-BE49-F238E27FC236}">
                <a16:creationId xmlns:a16="http://schemas.microsoft.com/office/drawing/2014/main" id="{FDB27691-922E-7460-486F-677BD85ED8F0}"/>
              </a:ext>
            </a:extLst>
          </p:cNvPr>
          <p:cNvSpPr>
            <a:spLocks noGrp="1"/>
          </p:cNvSpPr>
          <p:nvPr>
            <p:ph type="pic" sz="quarter" idx="12" hasCustomPrompt="1"/>
          </p:nvPr>
        </p:nvSpPr>
        <p:spPr>
          <a:xfrm>
            <a:off x="7414714" y="0"/>
            <a:ext cx="4777286" cy="3181261"/>
          </a:xfrm>
          <a:prstGeom prst="rect">
            <a:avLst/>
          </a:prstGeom>
          <a:solidFill>
            <a:schemeClr val="bg2">
              <a:lumMod val="40000"/>
              <a:lumOff val="60000"/>
            </a:schemeClr>
          </a:solidFill>
        </p:spPr>
        <p:txBody>
          <a:bodyPr anchor="ctr" anchorCtr="0">
            <a:normAutofit/>
          </a:bodyPr>
          <a:lstStyle>
            <a:lvl1pPr marL="0" indent="0" algn="ctr">
              <a:buNone/>
              <a:defRPr sz="1800" b="0" i="0">
                <a:solidFill>
                  <a:schemeClr val="tx1"/>
                </a:solidFill>
                <a:latin typeface="+mn-lt"/>
                <a:cs typeface="Arial" panose="020B0604020202020204" pitchFamily="34" charset="0"/>
              </a:defRPr>
            </a:lvl1pPr>
          </a:lstStyle>
          <a:p>
            <a:r>
              <a:rPr lang="en-US"/>
              <a:t> Click icon to add picture </a:t>
            </a:r>
          </a:p>
        </p:txBody>
      </p:sp>
      <p:sp>
        <p:nvSpPr>
          <p:cNvPr id="5" name="Picture Placeholder 4">
            <a:extLst>
              <a:ext uri="{FF2B5EF4-FFF2-40B4-BE49-F238E27FC236}">
                <a16:creationId xmlns:a16="http://schemas.microsoft.com/office/drawing/2014/main" id="{3D40CF20-4E47-BB2C-BF3D-78C09188D12B}"/>
              </a:ext>
            </a:extLst>
          </p:cNvPr>
          <p:cNvSpPr>
            <a:spLocks noGrp="1"/>
          </p:cNvSpPr>
          <p:nvPr>
            <p:ph type="pic" sz="quarter" idx="11" hasCustomPrompt="1"/>
          </p:nvPr>
        </p:nvSpPr>
        <p:spPr>
          <a:xfrm>
            <a:off x="7414714" y="3267894"/>
            <a:ext cx="4777286" cy="3072384"/>
          </a:xfrm>
          <a:prstGeom prst="rect">
            <a:avLst/>
          </a:prstGeom>
          <a:solidFill>
            <a:schemeClr val="bg2">
              <a:lumMod val="40000"/>
              <a:lumOff val="60000"/>
            </a:schemeClr>
          </a:solidFill>
        </p:spPr>
        <p:txBody>
          <a:bodyPr anchor="ctr" anchorCtr="0">
            <a:normAutofit/>
          </a:bodyPr>
          <a:lstStyle>
            <a:lvl1pPr marL="0" indent="0" algn="ctr">
              <a:buNone/>
              <a:defRPr sz="1800" b="0" i="0">
                <a:solidFill>
                  <a:schemeClr val="tx1"/>
                </a:solidFill>
                <a:latin typeface="+mn-lt"/>
                <a:cs typeface="Arial" panose="020B0604020202020204" pitchFamily="34" charset="0"/>
              </a:defRPr>
            </a:lvl1pPr>
          </a:lstStyle>
          <a:p>
            <a:r>
              <a:rPr lang="en-US"/>
              <a:t> Click icon to add picture </a:t>
            </a:r>
          </a:p>
        </p:txBody>
      </p:sp>
      <p:sp>
        <p:nvSpPr>
          <p:cNvPr id="12" name="Rectangle 11">
            <a:extLst>
              <a:ext uri="{FF2B5EF4-FFF2-40B4-BE49-F238E27FC236}">
                <a16:creationId xmlns:a16="http://schemas.microsoft.com/office/drawing/2014/main" id="{14B0BAC8-A49C-BBDE-26FB-C0D63D9B523C}"/>
              </a:ext>
              <a:ext uri="{C183D7F6-B498-43B3-948B-1728B52AA6E4}">
                <adec:decorative xmlns:adec="http://schemas.microsoft.com/office/drawing/2017/decorative" val="1"/>
              </a:ext>
            </a:extLst>
          </p:cNvPr>
          <p:cNvSpPr/>
          <p:nvPr userDrawn="1"/>
        </p:nvSpPr>
        <p:spPr>
          <a:xfrm>
            <a:off x="0" y="6334484"/>
            <a:ext cx="12192000" cy="523516"/>
          </a:xfrm>
          <a:prstGeom prst="rect">
            <a:avLst/>
          </a:prstGeom>
          <a:solidFill>
            <a:srgbClr val="CC00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pic>
        <p:nvPicPr>
          <p:cNvPr id="13" name="Picture 12">
            <a:extLst>
              <a:ext uri="{FF2B5EF4-FFF2-40B4-BE49-F238E27FC236}">
                <a16:creationId xmlns:a16="http://schemas.microsoft.com/office/drawing/2014/main" id="{DD6C7A12-050C-001A-F8D8-9710C92AB73A}"/>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31520" y="6427078"/>
            <a:ext cx="1141293" cy="338328"/>
          </a:xfrm>
          <a:prstGeom prst="rect">
            <a:avLst/>
          </a:prstGeom>
        </p:spPr>
      </p:pic>
      <p:sp>
        <p:nvSpPr>
          <p:cNvPr id="14" name="Footer Placeholder 4">
            <a:extLst>
              <a:ext uri="{FF2B5EF4-FFF2-40B4-BE49-F238E27FC236}">
                <a16:creationId xmlns:a16="http://schemas.microsoft.com/office/drawing/2014/main" id="{20650271-7B2E-D221-6C34-B10AF3E7E134}"/>
              </a:ext>
              <a:ext uri="{C183D7F6-B498-43B3-948B-1728B52AA6E4}">
                <adec:decorative xmlns:adec="http://schemas.microsoft.com/office/drawing/2017/decorative" val="1"/>
              </a:ext>
            </a:extLst>
          </p:cNvPr>
          <p:cNvSpPr>
            <a:spLocks noGrp="1"/>
          </p:cNvSpPr>
          <p:nvPr>
            <p:ph type="ftr" sz="quarter" idx="3"/>
          </p:nvPr>
        </p:nvSpPr>
        <p:spPr>
          <a:xfrm>
            <a:off x="3216441" y="6428232"/>
            <a:ext cx="8101263" cy="365125"/>
          </a:xfrm>
          <a:prstGeom prst="rect">
            <a:avLst/>
          </a:prstGeom>
        </p:spPr>
        <p:txBody>
          <a:bodyPr vert="horz" lIns="91440" tIns="45720" rIns="91440" bIns="45720" rtlCol="0" anchor="ctr"/>
          <a:lstStyle>
            <a:lvl1pPr algn="r">
              <a:defRPr sz="1000" b="0">
                <a:solidFill>
                  <a:schemeClr val="bg1"/>
                </a:solidFill>
              </a:defRPr>
            </a:lvl1pPr>
          </a:lstStyle>
          <a:p>
            <a:r>
              <a:rPr lang="en-US"/>
              <a:t>View &gt;&gt; Header and Footer &gt;&gt; Add Unit, Office, or Department Name</a:t>
            </a:r>
          </a:p>
        </p:txBody>
      </p:sp>
      <p:sp>
        <p:nvSpPr>
          <p:cNvPr id="15" name="Oval 14">
            <a:extLst>
              <a:ext uri="{FF2B5EF4-FFF2-40B4-BE49-F238E27FC236}">
                <a16:creationId xmlns:a16="http://schemas.microsoft.com/office/drawing/2014/main" id="{802785D3-CAF8-441B-6310-A1A7E27A31EC}"/>
              </a:ext>
              <a:ext uri="{C183D7F6-B498-43B3-948B-1728B52AA6E4}">
                <adec:decorative xmlns:adec="http://schemas.microsoft.com/office/drawing/2017/decorative" val="1"/>
              </a:ext>
            </a:extLst>
          </p:cNvPr>
          <p:cNvSpPr/>
          <p:nvPr userDrawn="1"/>
        </p:nvSpPr>
        <p:spPr>
          <a:xfrm>
            <a:off x="11540912" y="6442110"/>
            <a:ext cx="308264" cy="308264"/>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EF7E20AA-BEAF-98C1-E788-4C543A1784B5}"/>
              </a:ext>
              <a:ext uri="{C183D7F6-B498-43B3-948B-1728B52AA6E4}">
                <adec:decorative xmlns:adec="http://schemas.microsoft.com/office/drawing/2017/decorative" val="1"/>
              </a:ext>
            </a:extLst>
          </p:cNvPr>
          <p:cNvSpPr txBox="1"/>
          <p:nvPr userDrawn="1"/>
        </p:nvSpPr>
        <p:spPr>
          <a:xfrm>
            <a:off x="11430692" y="6483096"/>
            <a:ext cx="528705" cy="246221"/>
          </a:xfrm>
          <a:prstGeom prst="rect">
            <a:avLst/>
          </a:prstGeom>
          <a:noFill/>
        </p:spPr>
        <p:txBody>
          <a:bodyPr wrap="square" rtlCol="0" anchor="ctr" anchorCtr="0">
            <a:spAutoFit/>
          </a:bodyPr>
          <a:lstStyle/>
          <a:p>
            <a:pPr algn="ctr"/>
            <a:fld id="{EBC9AC92-EC09-C846-AF8D-0ACA08F55242}" type="slidenum">
              <a:rPr lang="en-US" sz="1000" smtClean="0">
                <a:solidFill>
                  <a:schemeClr val="bg1"/>
                </a:solidFill>
                <a:latin typeface="+mn-lt"/>
                <a:ea typeface="Tahoma" panose="020B0604030504040204" pitchFamily="34" charset="0"/>
                <a:cs typeface="Tahoma" panose="020B0604030504040204" pitchFamily="34" charset="0"/>
              </a:rPr>
              <a:pPr algn="ctr"/>
              <a:t>‹#›</a:t>
            </a:fld>
            <a:endParaRPr lang="en-US" sz="1000">
              <a:solidFill>
                <a:schemeClr val="bg1"/>
              </a:solidFill>
              <a:latin typeface="+mn-lt"/>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50352536"/>
      </p:ext>
    </p:extLst>
  </p:cSld>
  <p:clrMapOvr>
    <a:masterClrMapping/>
  </p:clrMapOvr>
  <p:extLst>
    <p:ext uri="{DCECCB84-F9BA-43D5-87BE-67443E8EF086}">
      <p15:sldGuideLst xmlns:p15="http://schemas.microsoft.com/office/powerpoint/2012/main">
        <p15:guide id="1" orient="horz" pos="3840">
          <p15:clr>
            <a:srgbClr val="FBAE40"/>
          </p15:clr>
        </p15:guide>
        <p15:guide id="3" pos="456">
          <p15:clr>
            <a:srgbClr val="FBAE40"/>
          </p15:clr>
        </p15:guide>
        <p15:guide id="4" orient="horz" pos="912">
          <p15:clr>
            <a:srgbClr val="FBAE40"/>
          </p15:clr>
        </p15:guide>
        <p15:guide id="6" orient="horz" pos="336">
          <p15:clr>
            <a:srgbClr val="FBAE40"/>
          </p15:clr>
        </p15:guide>
        <p15:guide id="8" pos="4416">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Newark Title Slide">
    <p:spTree>
      <p:nvGrpSpPr>
        <p:cNvPr id="1" name=""/>
        <p:cNvGrpSpPr/>
        <p:nvPr/>
      </p:nvGrpSpPr>
      <p:grpSpPr>
        <a:xfrm>
          <a:off x="0" y="0"/>
          <a:ext cx="0" cy="0"/>
          <a:chOff x="0" y="0"/>
          <a:chExt cx="0" cy="0"/>
        </a:xfrm>
      </p:grpSpPr>
      <p:pic>
        <p:nvPicPr>
          <p:cNvPr id="8" name="Picture 7" descr="Students walk along the Newark campus.">
            <a:extLst>
              <a:ext uri="{FF2B5EF4-FFF2-40B4-BE49-F238E27FC236}">
                <a16:creationId xmlns:a16="http://schemas.microsoft.com/office/drawing/2014/main" id="{F9EAF3BA-791B-8CDE-F932-CFCC345294E8}"/>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a:xfrm>
            <a:off x="0" y="-8572"/>
            <a:ext cx="12192000" cy="4628856"/>
          </a:xfrm>
          <a:prstGeom prst="rect">
            <a:avLst/>
          </a:prstGeom>
        </p:spPr>
      </p:pic>
      <p:sp>
        <p:nvSpPr>
          <p:cNvPr id="3" name="Rectangle 2">
            <a:extLst>
              <a:ext uri="{FF2B5EF4-FFF2-40B4-BE49-F238E27FC236}">
                <a16:creationId xmlns:a16="http://schemas.microsoft.com/office/drawing/2014/main" id="{35DF0453-DB11-248F-67DC-203B81AA8730}"/>
              </a:ext>
              <a:ext uri="{C183D7F6-B498-43B3-948B-1728B52AA6E4}">
                <adec:decorative xmlns:adec="http://schemas.microsoft.com/office/drawing/2017/decorative" val="1"/>
              </a:ext>
            </a:extLst>
          </p:cNvPr>
          <p:cNvSpPr/>
          <p:nvPr userDrawn="1"/>
        </p:nvSpPr>
        <p:spPr>
          <a:xfrm>
            <a:off x="0" y="313686"/>
            <a:ext cx="3463391" cy="100584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descr="White Rutgers Newark logo">
            <a:extLst>
              <a:ext uri="{FF2B5EF4-FFF2-40B4-BE49-F238E27FC236}">
                <a16:creationId xmlns:a16="http://schemas.microsoft.com/office/drawing/2014/main" id="{9B6CC985-4297-66C5-591A-C1A01EAC1824}"/>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731521" y="443889"/>
            <a:ext cx="2514597" cy="745434"/>
          </a:xfrm>
          <a:prstGeom prst="rect">
            <a:avLst/>
          </a:prstGeom>
        </p:spPr>
      </p:pic>
      <p:sp>
        <p:nvSpPr>
          <p:cNvPr id="9" name="Rectangle 8">
            <a:extLst>
              <a:ext uri="{FF2B5EF4-FFF2-40B4-BE49-F238E27FC236}">
                <a16:creationId xmlns:a16="http://schemas.microsoft.com/office/drawing/2014/main" id="{9DD0A84D-07D9-4C91-BF53-7491677D8F59}"/>
              </a:ext>
              <a:ext uri="{C183D7F6-B498-43B3-948B-1728B52AA6E4}">
                <adec:decorative xmlns:adec="http://schemas.microsoft.com/office/drawing/2017/decorative" val="1"/>
              </a:ext>
            </a:extLst>
          </p:cNvPr>
          <p:cNvSpPr/>
          <p:nvPr userDrawn="1"/>
        </p:nvSpPr>
        <p:spPr>
          <a:xfrm>
            <a:off x="0" y="4620284"/>
            <a:ext cx="12192000" cy="2237716"/>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2" name="Title 1">
            <a:extLst>
              <a:ext uri="{FF2B5EF4-FFF2-40B4-BE49-F238E27FC236}">
                <a16:creationId xmlns:a16="http://schemas.microsoft.com/office/drawing/2014/main" id="{26CBAE84-700B-054E-8730-2262E5327E60}"/>
              </a:ext>
            </a:extLst>
          </p:cNvPr>
          <p:cNvSpPr>
            <a:spLocks noGrp="1"/>
          </p:cNvSpPr>
          <p:nvPr>
            <p:ph type="ctrTitle" hasCustomPrompt="1"/>
          </p:nvPr>
        </p:nvSpPr>
        <p:spPr>
          <a:xfrm>
            <a:off x="731520" y="4842345"/>
            <a:ext cx="10838688" cy="778167"/>
          </a:xfrm>
          <a:noFill/>
        </p:spPr>
        <p:txBody>
          <a:bodyPr lIns="0" tIns="0" rIns="0" bIns="0" anchor="t" anchorCtr="0">
            <a:noAutofit/>
          </a:bodyPr>
          <a:lstStyle>
            <a:lvl1pPr algn="l">
              <a:defRPr sz="4800" b="1" i="0">
                <a:solidFill>
                  <a:schemeClr val="bg1"/>
                </a:solidFill>
                <a:latin typeface="+mj-lt"/>
                <a:ea typeface="Tahoma" panose="020B0604030504040204" pitchFamily="34" charset="0"/>
                <a:cs typeface="Tahoma" panose="020B0604030504040204" pitchFamily="34" charset="0"/>
              </a:defRPr>
            </a:lvl1pPr>
          </a:lstStyle>
          <a:p>
            <a:r>
              <a:rPr lang="en-US" dirty="0"/>
              <a:t>Presentation Title Goes Here</a:t>
            </a:r>
          </a:p>
        </p:txBody>
      </p:sp>
      <p:sp>
        <p:nvSpPr>
          <p:cNvPr id="5" name="Subtitle 2">
            <a:extLst>
              <a:ext uri="{FF2B5EF4-FFF2-40B4-BE49-F238E27FC236}">
                <a16:creationId xmlns:a16="http://schemas.microsoft.com/office/drawing/2014/main" id="{7055E247-542B-D541-8F36-DBA97343BC92}"/>
              </a:ext>
            </a:extLst>
          </p:cNvPr>
          <p:cNvSpPr>
            <a:spLocks noGrp="1"/>
          </p:cNvSpPr>
          <p:nvPr>
            <p:ph type="subTitle" idx="1" hasCustomPrompt="1"/>
          </p:nvPr>
        </p:nvSpPr>
        <p:spPr>
          <a:xfrm>
            <a:off x="731520" y="5704653"/>
            <a:ext cx="8769379" cy="407460"/>
          </a:xfrm>
        </p:spPr>
        <p:txBody>
          <a:bodyPr lIns="0" tIns="0" rIns="0" bIns="0">
            <a:noAutofit/>
          </a:bodyPr>
          <a:lstStyle>
            <a:lvl1pPr marL="0" indent="0" algn="l">
              <a:buNone/>
              <a:defRPr sz="2400" b="0" i="0">
                <a:solidFill>
                  <a:schemeClr val="bg1"/>
                </a:solidFill>
                <a:latin typeface="+mn-lt"/>
                <a:ea typeface="Tahoma" panose="020B0604030504040204" pitchFamily="34" charset="0"/>
                <a:cs typeface="Tahoma" panose="020B060403050404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Optional Subhead</a:t>
            </a:r>
          </a:p>
        </p:txBody>
      </p:sp>
      <p:sp>
        <p:nvSpPr>
          <p:cNvPr id="6" name="Text Placeholder 15">
            <a:extLst>
              <a:ext uri="{FF2B5EF4-FFF2-40B4-BE49-F238E27FC236}">
                <a16:creationId xmlns:a16="http://schemas.microsoft.com/office/drawing/2014/main" id="{2BBC7A98-1B1E-8545-AABD-0F79723A230C}"/>
              </a:ext>
            </a:extLst>
          </p:cNvPr>
          <p:cNvSpPr>
            <a:spLocks noGrp="1"/>
          </p:cNvSpPr>
          <p:nvPr>
            <p:ph type="body" sz="quarter" idx="10" hasCustomPrompt="1"/>
          </p:nvPr>
        </p:nvSpPr>
        <p:spPr>
          <a:xfrm>
            <a:off x="9500899" y="6237567"/>
            <a:ext cx="2069309" cy="463108"/>
          </a:xfrm>
        </p:spPr>
        <p:txBody>
          <a:bodyPr lIns="0" tIns="0" rIns="0" bIns="0">
            <a:noAutofit/>
          </a:bodyPr>
          <a:lstStyle>
            <a:lvl1pPr marL="0" indent="0" algn="r">
              <a:buNone/>
              <a:defRPr sz="1800">
                <a:solidFill>
                  <a:schemeClr val="bg1"/>
                </a:solidFill>
                <a:latin typeface="+mn-lt"/>
                <a:ea typeface="Roboto" panose="02000000000000000000"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Month XX, 20XX</a:t>
            </a:r>
          </a:p>
        </p:txBody>
      </p:sp>
      <p:cxnSp>
        <p:nvCxnSpPr>
          <p:cNvPr id="10" name="Straight Connector 9">
            <a:extLst>
              <a:ext uri="{FF2B5EF4-FFF2-40B4-BE49-F238E27FC236}">
                <a16:creationId xmlns:a16="http://schemas.microsoft.com/office/drawing/2014/main" id="{55B40344-F15C-96A4-1F91-D96FF6A828B6}"/>
              </a:ext>
              <a:ext uri="{C183D7F6-B498-43B3-948B-1728B52AA6E4}">
                <adec:decorative xmlns:adec="http://schemas.microsoft.com/office/drawing/2017/decorative" val="1"/>
              </a:ext>
            </a:extLst>
          </p:cNvPr>
          <p:cNvCxnSpPr>
            <a:cxnSpLocks/>
          </p:cNvCxnSpPr>
          <p:nvPr userDrawn="1"/>
        </p:nvCxnSpPr>
        <p:spPr>
          <a:xfrm>
            <a:off x="0" y="4607113"/>
            <a:ext cx="12192000" cy="0"/>
          </a:xfrm>
          <a:prstGeom prst="line">
            <a:avLst/>
          </a:prstGeom>
          <a:ln w="22225" cap="rnd">
            <a:solidFill>
              <a:schemeClr val="bg1"/>
            </a:solidFill>
            <a:prstDash val="sysDot"/>
            <a:rou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72446760"/>
      </p:ext>
    </p:extLst>
  </p:cSld>
  <p:clrMapOvr>
    <a:masterClrMapping/>
  </p:clrMapOvr>
  <p:extLst>
    <p:ext uri="{DCECCB84-F9BA-43D5-87BE-67443E8EF086}">
      <p15:sldGuideLst xmlns:p15="http://schemas.microsoft.com/office/powerpoint/2012/main">
        <p15:guide id="2" pos="600">
          <p15:clr>
            <a:srgbClr val="FBAE40"/>
          </p15:clr>
        </p15:guide>
        <p15:guide id="3" pos="7080">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wo Line Title with three Photos">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7524483D-CFE3-E34D-BB74-CEDD541765E2}"/>
              </a:ext>
            </a:extLst>
          </p:cNvPr>
          <p:cNvSpPr>
            <a:spLocks noGrp="1"/>
          </p:cNvSpPr>
          <p:nvPr>
            <p:ph type="title" hasCustomPrompt="1"/>
          </p:nvPr>
        </p:nvSpPr>
        <p:spPr>
          <a:xfrm>
            <a:off x="731520" y="548640"/>
            <a:ext cx="6272783" cy="1051560"/>
          </a:xfrm>
        </p:spPr>
        <p:txBody>
          <a:bodyPr anchor="t" anchorCtr="0">
            <a:noAutofit/>
          </a:bodyPr>
          <a:lstStyle>
            <a:lvl1pPr>
              <a:defRPr>
                <a:latin typeface="+mj-lt"/>
                <a:ea typeface="Roboto" panose="02000000000000000000" pitchFamily="2" charset="0"/>
              </a:defRPr>
            </a:lvl1pPr>
          </a:lstStyle>
          <a:p>
            <a:r>
              <a:rPr lang="en-US" dirty="0"/>
              <a:t>Click to Edit Two Line Title with Three Photos</a:t>
            </a:r>
          </a:p>
        </p:txBody>
      </p:sp>
      <p:sp>
        <p:nvSpPr>
          <p:cNvPr id="2" name="Text Placeholder 3">
            <a:extLst>
              <a:ext uri="{FF2B5EF4-FFF2-40B4-BE49-F238E27FC236}">
                <a16:creationId xmlns:a16="http://schemas.microsoft.com/office/drawing/2014/main" id="{DAC3A51F-CD95-0CA6-8CF8-C0B08D7B4375}"/>
              </a:ext>
            </a:extLst>
          </p:cNvPr>
          <p:cNvSpPr>
            <a:spLocks noGrp="1"/>
          </p:cNvSpPr>
          <p:nvPr>
            <p:ph type="body" sz="half" idx="34" hasCustomPrompt="1"/>
          </p:nvPr>
        </p:nvSpPr>
        <p:spPr>
          <a:xfrm>
            <a:off x="731520" y="1600201"/>
            <a:ext cx="6278880" cy="362688"/>
          </a:xfrm>
        </p:spPr>
        <p:txBody>
          <a:bodyPr anchor="t" anchorCtr="0">
            <a:noAutofit/>
          </a:bodyPr>
          <a:lstStyle>
            <a:lvl1pPr marL="0" indent="0" algn="l">
              <a:buNone/>
              <a:defRPr sz="2000" cap="all" spc="200" baseline="0">
                <a:solidFill>
                  <a:schemeClr val="accent1"/>
                </a:solidFill>
              </a:defRPr>
            </a:lvl1pPr>
          </a:lstStyle>
          <a:p>
            <a:pPr lvl="0"/>
            <a:r>
              <a:rPr lang="en-US" dirty="0"/>
              <a:t>Click to edit RED Subhead</a:t>
            </a:r>
          </a:p>
        </p:txBody>
      </p:sp>
      <p:sp>
        <p:nvSpPr>
          <p:cNvPr id="3" name="Text Placeholder 3">
            <a:extLst>
              <a:ext uri="{FF2B5EF4-FFF2-40B4-BE49-F238E27FC236}">
                <a16:creationId xmlns:a16="http://schemas.microsoft.com/office/drawing/2014/main" id="{75D81347-F2C2-A8F4-604D-0E2EC99B01C7}"/>
              </a:ext>
            </a:extLst>
          </p:cNvPr>
          <p:cNvSpPr>
            <a:spLocks noGrp="1"/>
          </p:cNvSpPr>
          <p:nvPr>
            <p:ph type="body" sz="half" idx="35" hasCustomPrompt="1"/>
          </p:nvPr>
        </p:nvSpPr>
        <p:spPr>
          <a:xfrm>
            <a:off x="731520" y="2248963"/>
            <a:ext cx="6272783" cy="3803880"/>
          </a:xfrm>
        </p:spPr>
        <p:txBody>
          <a:bodyPr>
            <a:noAutofit/>
          </a:bodyPr>
          <a:lstStyle>
            <a:lvl1pPr marL="0" indent="0">
              <a:buNone/>
              <a:defRPr sz="1600"/>
            </a:lvl1pPr>
            <a:lvl2pPr>
              <a:defRPr sz="1600"/>
            </a:lvl2pPr>
            <a:lvl3pPr>
              <a:defRPr sz="1600"/>
            </a:lvl3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dirty="0">
                <a:latin typeface="+mn-lt"/>
              </a:rPr>
              <a:t>Intro copy to go here.</a:t>
            </a:r>
          </a:p>
          <a:p>
            <a:pPr lvl="1">
              <a:buClr>
                <a:schemeClr val="accent1"/>
              </a:buClr>
              <a:buFont typeface="Arial" panose="020B0604020202020204" pitchFamily="34" charset="0"/>
              <a:buChar char="•"/>
            </a:pPr>
            <a:r>
              <a:rPr lang="en-US" dirty="0">
                <a:latin typeface="+mn-lt"/>
              </a:rPr>
              <a:t>Bullet item one</a:t>
            </a:r>
          </a:p>
          <a:p>
            <a:pPr lvl="1">
              <a:buClr>
                <a:schemeClr val="accent1"/>
              </a:buClr>
              <a:buFont typeface="Arial" panose="020B0604020202020204" pitchFamily="34" charset="0"/>
              <a:buChar char="•"/>
            </a:pPr>
            <a:r>
              <a:rPr lang="en-US" dirty="0"/>
              <a:t>Bullet item two</a:t>
            </a:r>
            <a:endParaRPr lang="en-US" dirty="0">
              <a:latin typeface="+mn-lt"/>
            </a:endParaRPr>
          </a:p>
          <a:p>
            <a:pPr lvl="2">
              <a:buClr>
                <a:schemeClr val="accent1"/>
              </a:buClr>
            </a:pPr>
            <a:r>
              <a:rPr lang="en-US" dirty="0">
                <a:latin typeface="+mn-lt"/>
              </a:rPr>
              <a:t>Sub item one</a:t>
            </a:r>
          </a:p>
          <a:p>
            <a:pPr lvl="2">
              <a:buClr>
                <a:schemeClr val="accent1"/>
              </a:buClr>
            </a:pPr>
            <a:r>
              <a:rPr lang="en-US" dirty="0">
                <a:latin typeface="+mn-lt"/>
              </a:rPr>
              <a:t>Sub item two</a:t>
            </a:r>
          </a:p>
          <a:p>
            <a:pPr lvl="1">
              <a:buClr>
                <a:schemeClr val="accent1"/>
              </a:buClr>
              <a:buFont typeface="Arial" panose="020B0604020202020204" pitchFamily="34" charset="0"/>
              <a:buChar char="•"/>
            </a:pPr>
            <a:r>
              <a:rPr lang="en-US" dirty="0">
                <a:latin typeface="+mn-lt"/>
              </a:rPr>
              <a:t>Bullet item three</a:t>
            </a:r>
          </a:p>
        </p:txBody>
      </p:sp>
      <p:sp>
        <p:nvSpPr>
          <p:cNvPr id="8" name="Picture Placeholder 4">
            <a:extLst>
              <a:ext uri="{FF2B5EF4-FFF2-40B4-BE49-F238E27FC236}">
                <a16:creationId xmlns:a16="http://schemas.microsoft.com/office/drawing/2014/main" id="{04FCC643-718F-7645-8F8D-0BFC94D0506B}"/>
              </a:ext>
            </a:extLst>
          </p:cNvPr>
          <p:cNvSpPr>
            <a:spLocks noGrp="1"/>
          </p:cNvSpPr>
          <p:nvPr>
            <p:ph type="pic" sz="quarter" idx="14"/>
          </p:nvPr>
        </p:nvSpPr>
        <p:spPr>
          <a:xfrm>
            <a:off x="7414714" y="0"/>
            <a:ext cx="2350008" cy="3191425"/>
          </a:xfrm>
          <a:prstGeom prst="rect">
            <a:avLst/>
          </a:prstGeom>
          <a:solidFill>
            <a:schemeClr val="bg2">
              <a:lumMod val="40000"/>
              <a:lumOff val="60000"/>
            </a:schemeClr>
          </a:solidFill>
        </p:spPr>
        <p:txBody>
          <a:bodyPr anchor="ctr" anchorCtr="0">
            <a:normAutofit/>
          </a:bodyPr>
          <a:lstStyle>
            <a:lvl1pPr marL="0" indent="0" algn="ctr">
              <a:buNone/>
              <a:defRPr sz="1800" b="0" i="0">
                <a:solidFill>
                  <a:schemeClr val="tx1"/>
                </a:solidFill>
                <a:latin typeface="+mn-lt"/>
                <a:cs typeface="Arial" panose="020B0604020202020204" pitchFamily="34" charset="0"/>
              </a:defRPr>
            </a:lvl1pPr>
          </a:lstStyle>
          <a:p>
            <a:r>
              <a:rPr lang="en-US"/>
              <a:t>Click icon to add picture</a:t>
            </a:r>
          </a:p>
        </p:txBody>
      </p:sp>
      <p:sp>
        <p:nvSpPr>
          <p:cNvPr id="9" name="Picture Placeholder 4">
            <a:extLst>
              <a:ext uri="{FF2B5EF4-FFF2-40B4-BE49-F238E27FC236}">
                <a16:creationId xmlns:a16="http://schemas.microsoft.com/office/drawing/2014/main" id="{41C31617-CC11-4C42-B6D0-164DF6AFBF41}"/>
              </a:ext>
            </a:extLst>
          </p:cNvPr>
          <p:cNvSpPr>
            <a:spLocks noGrp="1"/>
          </p:cNvSpPr>
          <p:nvPr>
            <p:ph type="pic" sz="quarter" idx="15"/>
          </p:nvPr>
        </p:nvSpPr>
        <p:spPr>
          <a:xfrm>
            <a:off x="9840337" y="0"/>
            <a:ext cx="2350008" cy="3191425"/>
          </a:xfrm>
          <a:prstGeom prst="rect">
            <a:avLst/>
          </a:prstGeom>
          <a:solidFill>
            <a:schemeClr val="bg2">
              <a:lumMod val="40000"/>
              <a:lumOff val="60000"/>
            </a:schemeClr>
          </a:solidFill>
        </p:spPr>
        <p:txBody>
          <a:bodyPr anchor="ctr" anchorCtr="0">
            <a:normAutofit/>
          </a:bodyPr>
          <a:lstStyle>
            <a:lvl1pPr marL="0" indent="0" algn="ctr">
              <a:buNone/>
              <a:defRPr sz="1800" b="0" i="0">
                <a:solidFill>
                  <a:schemeClr val="tx1"/>
                </a:solidFill>
                <a:latin typeface="+mn-lt"/>
                <a:cs typeface="Arial" panose="020B0604020202020204" pitchFamily="34" charset="0"/>
              </a:defRPr>
            </a:lvl1pPr>
          </a:lstStyle>
          <a:p>
            <a:r>
              <a:rPr lang="en-US"/>
              <a:t>Click icon to add picture</a:t>
            </a:r>
          </a:p>
        </p:txBody>
      </p:sp>
      <p:sp>
        <p:nvSpPr>
          <p:cNvPr id="6" name="Picture Placeholder 4">
            <a:extLst>
              <a:ext uri="{FF2B5EF4-FFF2-40B4-BE49-F238E27FC236}">
                <a16:creationId xmlns:a16="http://schemas.microsoft.com/office/drawing/2014/main" id="{3E5CE386-BEFE-FE49-A675-D93BEDF680BC}"/>
              </a:ext>
            </a:extLst>
          </p:cNvPr>
          <p:cNvSpPr>
            <a:spLocks noGrp="1"/>
          </p:cNvSpPr>
          <p:nvPr>
            <p:ph type="pic" sz="quarter" idx="11" hasCustomPrompt="1"/>
          </p:nvPr>
        </p:nvSpPr>
        <p:spPr>
          <a:xfrm>
            <a:off x="7414714" y="3267894"/>
            <a:ext cx="4777286" cy="3072384"/>
          </a:xfrm>
          <a:prstGeom prst="rect">
            <a:avLst/>
          </a:prstGeom>
          <a:solidFill>
            <a:schemeClr val="bg2">
              <a:lumMod val="40000"/>
              <a:lumOff val="60000"/>
            </a:schemeClr>
          </a:solidFill>
        </p:spPr>
        <p:txBody>
          <a:bodyPr anchor="ctr" anchorCtr="0">
            <a:normAutofit/>
          </a:bodyPr>
          <a:lstStyle>
            <a:lvl1pPr marL="0" indent="0" algn="ctr">
              <a:buNone/>
              <a:defRPr sz="1800" b="0" i="0">
                <a:solidFill>
                  <a:schemeClr val="tx1"/>
                </a:solidFill>
                <a:latin typeface="+mn-lt"/>
                <a:cs typeface="Arial" panose="020B0604020202020204" pitchFamily="34" charset="0"/>
              </a:defRPr>
            </a:lvl1pPr>
          </a:lstStyle>
          <a:p>
            <a:r>
              <a:rPr lang="en-US"/>
              <a:t> Click icon to add picture </a:t>
            </a:r>
          </a:p>
        </p:txBody>
      </p:sp>
      <p:sp>
        <p:nvSpPr>
          <p:cNvPr id="5" name="Rectangle 4">
            <a:extLst>
              <a:ext uri="{FF2B5EF4-FFF2-40B4-BE49-F238E27FC236}">
                <a16:creationId xmlns:a16="http://schemas.microsoft.com/office/drawing/2014/main" id="{B4160C54-D988-4B4D-DAC6-88E88D47639A}"/>
              </a:ext>
              <a:ext uri="{C183D7F6-B498-43B3-948B-1728B52AA6E4}">
                <adec:decorative xmlns:adec="http://schemas.microsoft.com/office/drawing/2017/decorative" val="1"/>
              </a:ext>
            </a:extLst>
          </p:cNvPr>
          <p:cNvSpPr/>
          <p:nvPr userDrawn="1"/>
        </p:nvSpPr>
        <p:spPr>
          <a:xfrm>
            <a:off x="0" y="6338917"/>
            <a:ext cx="12192000" cy="523516"/>
          </a:xfrm>
          <a:prstGeom prst="rect">
            <a:avLst/>
          </a:prstGeom>
          <a:solidFill>
            <a:srgbClr val="CC00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pic>
        <p:nvPicPr>
          <p:cNvPr id="11" name="Picture 10">
            <a:extLst>
              <a:ext uri="{FF2B5EF4-FFF2-40B4-BE49-F238E27FC236}">
                <a16:creationId xmlns:a16="http://schemas.microsoft.com/office/drawing/2014/main" id="{C3F72087-5843-9A24-5A05-AD08C0DF098D}"/>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31520" y="6427078"/>
            <a:ext cx="1141293" cy="338328"/>
          </a:xfrm>
          <a:prstGeom prst="rect">
            <a:avLst/>
          </a:prstGeom>
        </p:spPr>
      </p:pic>
      <p:sp>
        <p:nvSpPr>
          <p:cNvPr id="12" name="Footer Placeholder 4">
            <a:extLst>
              <a:ext uri="{FF2B5EF4-FFF2-40B4-BE49-F238E27FC236}">
                <a16:creationId xmlns:a16="http://schemas.microsoft.com/office/drawing/2014/main" id="{C7D69EE4-8608-BAD9-2400-D34FAF0AA424}"/>
              </a:ext>
              <a:ext uri="{C183D7F6-B498-43B3-948B-1728B52AA6E4}">
                <adec:decorative xmlns:adec="http://schemas.microsoft.com/office/drawing/2017/decorative" val="1"/>
              </a:ext>
            </a:extLst>
          </p:cNvPr>
          <p:cNvSpPr>
            <a:spLocks noGrp="1"/>
          </p:cNvSpPr>
          <p:nvPr>
            <p:ph type="ftr" sz="quarter" idx="3"/>
          </p:nvPr>
        </p:nvSpPr>
        <p:spPr>
          <a:xfrm>
            <a:off x="3216441" y="6428232"/>
            <a:ext cx="8101263" cy="365125"/>
          </a:xfrm>
          <a:prstGeom prst="rect">
            <a:avLst/>
          </a:prstGeom>
        </p:spPr>
        <p:txBody>
          <a:bodyPr vert="horz" lIns="91440" tIns="45720" rIns="91440" bIns="45720" rtlCol="0" anchor="ctr"/>
          <a:lstStyle>
            <a:lvl1pPr algn="r">
              <a:defRPr sz="1000" b="0">
                <a:solidFill>
                  <a:schemeClr val="bg1"/>
                </a:solidFill>
              </a:defRPr>
            </a:lvl1pPr>
          </a:lstStyle>
          <a:p>
            <a:r>
              <a:rPr lang="en-US"/>
              <a:t>View &gt;&gt; Header and Footer &gt;&gt; Add Unit, Office, or Department Name</a:t>
            </a:r>
          </a:p>
        </p:txBody>
      </p:sp>
      <p:sp>
        <p:nvSpPr>
          <p:cNvPr id="13" name="Oval 12">
            <a:extLst>
              <a:ext uri="{FF2B5EF4-FFF2-40B4-BE49-F238E27FC236}">
                <a16:creationId xmlns:a16="http://schemas.microsoft.com/office/drawing/2014/main" id="{2621FE93-D012-17C2-7F65-236A58A0C5B6}"/>
              </a:ext>
              <a:ext uri="{C183D7F6-B498-43B3-948B-1728B52AA6E4}">
                <adec:decorative xmlns:adec="http://schemas.microsoft.com/office/drawing/2017/decorative" val="1"/>
              </a:ext>
            </a:extLst>
          </p:cNvPr>
          <p:cNvSpPr/>
          <p:nvPr userDrawn="1"/>
        </p:nvSpPr>
        <p:spPr>
          <a:xfrm>
            <a:off x="11540912" y="6442110"/>
            <a:ext cx="308264" cy="308264"/>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175BB4C5-CA5C-61F1-4ECD-FE817AA33902}"/>
              </a:ext>
              <a:ext uri="{C183D7F6-B498-43B3-948B-1728B52AA6E4}">
                <adec:decorative xmlns:adec="http://schemas.microsoft.com/office/drawing/2017/decorative" val="1"/>
              </a:ext>
            </a:extLst>
          </p:cNvPr>
          <p:cNvSpPr txBox="1"/>
          <p:nvPr userDrawn="1"/>
        </p:nvSpPr>
        <p:spPr>
          <a:xfrm>
            <a:off x="11430692" y="6483096"/>
            <a:ext cx="528705" cy="246221"/>
          </a:xfrm>
          <a:prstGeom prst="rect">
            <a:avLst/>
          </a:prstGeom>
          <a:noFill/>
        </p:spPr>
        <p:txBody>
          <a:bodyPr wrap="square" rtlCol="0" anchor="ctr" anchorCtr="0">
            <a:spAutoFit/>
          </a:bodyPr>
          <a:lstStyle/>
          <a:p>
            <a:pPr algn="ctr"/>
            <a:fld id="{EBC9AC92-EC09-C846-AF8D-0ACA08F55242}" type="slidenum">
              <a:rPr lang="en-US" sz="1000" smtClean="0">
                <a:solidFill>
                  <a:schemeClr val="bg1"/>
                </a:solidFill>
                <a:latin typeface="+mn-lt"/>
                <a:ea typeface="Tahoma" panose="020B0604030504040204" pitchFamily="34" charset="0"/>
                <a:cs typeface="Tahoma" panose="020B0604030504040204" pitchFamily="34" charset="0"/>
              </a:rPr>
              <a:pPr algn="ctr"/>
              <a:t>‹#›</a:t>
            </a:fld>
            <a:endParaRPr lang="en-US" sz="1000" dirty="0">
              <a:solidFill>
                <a:schemeClr val="bg1"/>
              </a:solidFill>
              <a:latin typeface="+mn-lt"/>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104203997"/>
      </p:ext>
    </p:extLst>
  </p:cSld>
  <p:clrMapOvr>
    <a:masterClrMapping/>
  </p:clrMapOvr>
  <p:extLst>
    <p:ext uri="{DCECCB84-F9BA-43D5-87BE-67443E8EF086}">
      <p15:sldGuideLst xmlns:p15="http://schemas.microsoft.com/office/powerpoint/2012/main">
        <p15:guide id="1" orient="horz" pos="3840">
          <p15:clr>
            <a:srgbClr val="FBAE40"/>
          </p15:clr>
        </p15:guide>
        <p15:guide id="2" pos="4680">
          <p15:clr>
            <a:srgbClr val="FBAE40"/>
          </p15:clr>
        </p15:guide>
        <p15:guide id="3" pos="456">
          <p15:clr>
            <a:srgbClr val="FBAE40"/>
          </p15:clr>
        </p15:guide>
        <p15:guide id="4" orient="horz" pos="336">
          <p15:clr>
            <a:srgbClr val="FBAE40"/>
          </p15:clr>
        </p15:guide>
        <p15:guide id="5" pos="4440">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hart">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0D006730-65B2-8B29-9888-0D35751F7908}"/>
              </a:ext>
            </a:extLst>
          </p:cNvPr>
          <p:cNvSpPr>
            <a:spLocks noGrp="1"/>
          </p:cNvSpPr>
          <p:nvPr>
            <p:ph type="title" hasCustomPrompt="1"/>
          </p:nvPr>
        </p:nvSpPr>
        <p:spPr>
          <a:xfrm>
            <a:off x="731520" y="548640"/>
            <a:ext cx="9509760" cy="592035"/>
          </a:xfrm>
        </p:spPr>
        <p:txBody>
          <a:bodyPr lIns="0" tIns="0" rIns="0" bIns="0" anchor="t">
            <a:noAutofit/>
          </a:bodyPr>
          <a:lstStyle>
            <a:lvl1pPr>
              <a:lnSpc>
                <a:spcPct val="90000"/>
              </a:lnSpc>
              <a:defRPr>
                <a:latin typeface="+mj-lt"/>
                <a:ea typeface="Roboto" panose="02000000000000000000" pitchFamily="2" charset="0"/>
              </a:defRPr>
            </a:lvl1pPr>
          </a:lstStyle>
          <a:p>
            <a:r>
              <a:rPr lang="en-US" dirty="0"/>
              <a:t>Click to Edit Chart Title</a:t>
            </a:r>
          </a:p>
        </p:txBody>
      </p:sp>
      <p:sp>
        <p:nvSpPr>
          <p:cNvPr id="6" name="Text Placeholder 3">
            <a:extLst>
              <a:ext uri="{FF2B5EF4-FFF2-40B4-BE49-F238E27FC236}">
                <a16:creationId xmlns:a16="http://schemas.microsoft.com/office/drawing/2014/main" id="{06AEC1E7-44ED-9529-4D5A-69326FF7D938}"/>
              </a:ext>
            </a:extLst>
          </p:cNvPr>
          <p:cNvSpPr>
            <a:spLocks noGrp="1"/>
          </p:cNvSpPr>
          <p:nvPr>
            <p:ph type="body" sz="half" idx="34" hasCustomPrompt="1"/>
          </p:nvPr>
        </p:nvSpPr>
        <p:spPr>
          <a:xfrm>
            <a:off x="731520" y="1143000"/>
            <a:ext cx="9509760" cy="415155"/>
          </a:xfrm>
        </p:spPr>
        <p:txBody>
          <a:bodyPr anchor="t" anchorCtr="0">
            <a:noAutofit/>
          </a:bodyPr>
          <a:lstStyle>
            <a:lvl1pPr marL="0" indent="0" algn="l">
              <a:buNone/>
              <a:defRPr sz="2000" cap="all" spc="200" baseline="0">
                <a:solidFill>
                  <a:schemeClr val="accent1"/>
                </a:solidFill>
              </a:defRPr>
            </a:lvl1pPr>
          </a:lstStyle>
          <a:p>
            <a:pPr lvl="0"/>
            <a:r>
              <a:rPr lang="en-US" dirty="0"/>
              <a:t>Click to edit RED Subhead</a:t>
            </a:r>
          </a:p>
        </p:txBody>
      </p:sp>
      <p:sp>
        <p:nvSpPr>
          <p:cNvPr id="8" name="Chart Placeholder 4">
            <a:extLst>
              <a:ext uri="{FF2B5EF4-FFF2-40B4-BE49-F238E27FC236}">
                <a16:creationId xmlns:a16="http://schemas.microsoft.com/office/drawing/2014/main" id="{52207AEE-F16E-327D-4129-A3B300318B77}"/>
              </a:ext>
            </a:extLst>
          </p:cNvPr>
          <p:cNvSpPr>
            <a:spLocks noGrp="1"/>
          </p:cNvSpPr>
          <p:nvPr>
            <p:ph type="chart" sz="quarter" idx="10" hasCustomPrompt="1"/>
          </p:nvPr>
        </p:nvSpPr>
        <p:spPr>
          <a:xfrm>
            <a:off x="731521" y="1826223"/>
            <a:ext cx="10736580" cy="4289656"/>
          </a:xfrm>
        </p:spPr>
        <p:txBody>
          <a:bodyPr lIns="0" tIns="0" rIns="0" bIns="0" anchor="ctr">
            <a:noAutofit/>
          </a:bodyPr>
          <a:lstStyle>
            <a:lvl1pPr marL="0" indent="0" algn="ctr">
              <a:buNone/>
              <a:defRPr sz="2000"/>
            </a:lvl1pPr>
          </a:lstStyle>
          <a:p>
            <a:r>
              <a:rPr lang="en-US" dirty="0"/>
              <a:t>Click to add chart</a:t>
            </a:r>
          </a:p>
        </p:txBody>
      </p:sp>
      <p:sp>
        <p:nvSpPr>
          <p:cNvPr id="7" name="Rectangle 6">
            <a:extLst>
              <a:ext uri="{FF2B5EF4-FFF2-40B4-BE49-F238E27FC236}">
                <a16:creationId xmlns:a16="http://schemas.microsoft.com/office/drawing/2014/main" id="{C884F262-F4CD-3919-22AA-E02F0B54FB70}"/>
              </a:ext>
              <a:ext uri="{C183D7F6-B498-43B3-948B-1728B52AA6E4}">
                <adec:decorative xmlns:adec="http://schemas.microsoft.com/office/drawing/2017/decorative" val="1"/>
              </a:ext>
            </a:extLst>
          </p:cNvPr>
          <p:cNvSpPr/>
          <p:nvPr userDrawn="1"/>
        </p:nvSpPr>
        <p:spPr>
          <a:xfrm>
            <a:off x="0" y="6334484"/>
            <a:ext cx="12192000" cy="523516"/>
          </a:xfrm>
          <a:prstGeom prst="rect">
            <a:avLst/>
          </a:prstGeom>
          <a:solidFill>
            <a:srgbClr val="CC00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pic>
        <p:nvPicPr>
          <p:cNvPr id="10" name="Picture 9">
            <a:extLst>
              <a:ext uri="{FF2B5EF4-FFF2-40B4-BE49-F238E27FC236}">
                <a16:creationId xmlns:a16="http://schemas.microsoft.com/office/drawing/2014/main" id="{A850C448-85DC-45D9-D015-80916DE2BB53}"/>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31520" y="6427078"/>
            <a:ext cx="1141293" cy="338328"/>
          </a:xfrm>
          <a:prstGeom prst="rect">
            <a:avLst/>
          </a:prstGeom>
        </p:spPr>
      </p:pic>
      <p:sp>
        <p:nvSpPr>
          <p:cNvPr id="11" name="Footer Placeholder 4">
            <a:extLst>
              <a:ext uri="{FF2B5EF4-FFF2-40B4-BE49-F238E27FC236}">
                <a16:creationId xmlns:a16="http://schemas.microsoft.com/office/drawing/2014/main" id="{D442265E-F3A9-62A5-F929-5EAC8E95FA2A}"/>
              </a:ext>
              <a:ext uri="{C183D7F6-B498-43B3-948B-1728B52AA6E4}">
                <adec:decorative xmlns:adec="http://schemas.microsoft.com/office/drawing/2017/decorative" val="1"/>
              </a:ext>
            </a:extLst>
          </p:cNvPr>
          <p:cNvSpPr>
            <a:spLocks noGrp="1"/>
          </p:cNvSpPr>
          <p:nvPr>
            <p:ph type="ftr" sz="quarter" idx="3"/>
          </p:nvPr>
        </p:nvSpPr>
        <p:spPr>
          <a:xfrm>
            <a:off x="3216441" y="6428232"/>
            <a:ext cx="8101263" cy="365125"/>
          </a:xfrm>
          <a:prstGeom prst="rect">
            <a:avLst/>
          </a:prstGeom>
        </p:spPr>
        <p:txBody>
          <a:bodyPr vert="horz" lIns="91440" tIns="45720" rIns="91440" bIns="45720" rtlCol="0" anchor="ctr"/>
          <a:lstStyle>
            <a:lvl1pPr algn="r">
              <a:defRPr sz="1000" b="0">
                <a:solidFill>
                  <a:schemeClr val="bg1"/>
                </a:solidFill>
              </a:defRPr>
            </a:lvl1pPr>
          </a:lstStyle>
          <a:p>
            <a:r>
              <a:rPr lang="en-US"/>
              <a:t>View &gt;&gt; Header and Footer &gt;&gt; Add Unit, Office, or Department Name</a:t>
            </a:r>
          </a:p>
        </p:txBody>
      </p:sp>
      <p:sp>
        <p:nvSpPr>
          <p:cNvPr id="12" name="Oval 11">
            <a:extLst>
              <a:ext uri="{FF2B5EF4-FFF2-40B4-BE49-F238E27FC236}">
                <a16:creationId xmlns:a16="http://schemas.microsoft.com/office/drawing/2014/main" id="{72C13B94-4642-2166-3847-60BCD0C99B33}"/>
              </a:ext>
              <a:ext uri="{C183D7F6-B498-43B3-948B-1728B52AA6E4}">
                <adec:decorative xmlns:adec="http://schemas.microsoft.com/office/drawing/2017/decorative" val="1"/>
              </a:ext>
            </a:extLst>
          </p:cNvPr>
          <p:cNvSpPr/>
          <p:nvPr userDrawn="1"/>
        </p:nvSpPr>
        <p:spPr>
          <a:xfrm>
            <a:off x="11540912" y="6442110"/>
            <a:ext cx="308264" cy="308264"/>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9818010C-10A5-A102-6420-3E6430955C00}"/>
              </a:ext>
              <a:ext uri="{C183D7F6-B498-43B3-948B-1728B52AA6E4}">
                <adec:decorative xmlns:adec="http://schemas.microsoft.com/office/drawing/2017/decorative" val="1"/>
              </a:ext>
            </a:extLst>
          </p:cNvPr>
          <p:cNvSpPr txBox="1"/>
          <p:nvPr userDrawn="1"/>
        </p:nvSpPr>
        <p:spPr>
          <a:xfrm>
            <a:off x="11430692" y="6483096"/>
            <a:ext cx="528705" cy="246221"/>
          </a:xfrm>
          <a:prstGeom prst="rect">
            <a:avLst/>
          </a:prstGeom>
          <a:noFill/>
        </p:spPr>
        <p:txBody>
          <a:bodyPr wrap="square" rtlCol="0" anchor="ctr" anchorCtr="0">
            <a:spAutoFit/>
          </a:bodyPr>
          <a:lstStyle/>
          <a:p>
            <a:pPr algn="ctr"/>
            <a:fld id="{EBC9AC92-EC09-C846-AF8D-0ACA08F55242}" type="slidenum">
              <a:rPr lang="en-US" sz="1000" smtClean="0">
                <a:solidFill>
                  <a:schemeClr val="bg1"/>
                </a:solidFill>
                <a:latin typeface="+mn-lt"/>
                <a:ea typeface="Tahoma" panose="020B0604030504040204" pitchFamily="34" charset="0"/>
                <a:cs typeface="Tahoma" panose="020B0604030504040204" pitchFamily="34" charset="0"/>
              </a:rPr>
              <a:pPr algn="ctr"/>
              <a:t>‹#›</a:t>
            </a:fld>
            <a:endParaRPr lang="en-US" sz="1000">
              <a:solidFill>
                <a:schemeClr val="bg1"/>
              </a:solidFill>
              <a:latin typeface="+mn-lt"/>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72323652"/>
      </p:ext>
    </p:extLst>
  </p:cSld>
  <p:clrMapOvr>
    <a:masterClrMapping/>
  </p:clrMapOvr>
  <p:extLst>
    <p:ext uri="{DCECCB84-F9BA-43D5-87BE-67443E8EF086}">
      <p15:sldGuideLst xmlns:p15="http://schemas.microsoft.com/office/powerpoint/2012/main">
        <p15:guide id="2" pos="456">
          <p15:clr>
            <a:srgbClr val="FBAE40"/>
          </p15:clr>
        </p15:guide>
        <p15:guide id="3" pos="7224">
          <p15:clr>
            <a:srgbClr val="FBAE40"/>
          </p15:clr>
        </p15:guide>
        <p15:guide id="4" orient="horz" pos="3840">
          <p15:clr>
            <a:srgbClr val="FBAE40"/>
          </p15:clr>
        </p15:guide>
        <p15:guide id="5" orient="horz" pos="336">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hart with Text">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0D006730-65B2-8B29-9888-0D35751F7908}"/>
              </a:ext>
            </a:extLst>
          </p:cNvPr>
          <p:cNvSpPr>
            <a:spLocks noGrp="1"/>
          </p:cNvSpPr>
          <p:nvPr>
            <p:ph type="title" hasCustomPrompt="1"/>
          </p:nvPr>
        </p:nvSpPr>
        <p:spPr>
          <a:xfrm>
            <a:off x="731520" y="548640"/>
            <a:ext cx="10699172" cy="592035"/>
          </a:xfrm>
        </p:spPr>
        <p:txBody>
          <a:bodyPr lIns="0" tIns="0" rIns="0" bIns="0" anchor="t">
            <a:noAutofit/>
          </a:bodyPr>
          <a:lstStyle>
            <a:lvl1pPr>
              <a:lnSpc>
                <a:spcPct val="90000"/>
              </a:lnSpc>
              <a:defRPr>
                <a:latin typeface="+mj-lt"/>
                <a:ea typeface="Roboto" panose="02000000000000000000" pitchFamily="2" charset="0"/>
              </a:defRPr>
            </a:lvl1pPr>
          </a:lstStyle>
          <a:p>
            <a:r>
              <a:rPr lang="en-US" dirty="0"/>
              <a:t>Click to Edit Chart Title</a:t>
            </a:r>
          </a:p>
        </p:txBody>
      </p:sp>
      <p:sp>
        <p:nvSpPr>
          <p:cNvPr id="6" name="Text Placeholder 3">
            <a:extLst>
              <a:ext uri="{FF2B5EF4-FFF2-40B4-BE49-F238E27FC236}">
                <a16:creationId xmlns:a16="http://schemas.microsoft.com/office/drawing/2014/main" id="{06AEC1E7-44ED-9529-4D5A-69326FF7D938}"/>
              </a:ext>
            </a:extLst>
          </p:cNvPr>
          <p:cNvSpPr>
            <a:spLocks noGrp="1"/>
          </p:cNvSpPr>
          <p:nvPr>
            <p:ph type="body" sz="half" idx="34" hasCustomPrompt="1"/>
          </p:nvPr>
        </p:nvSpPr>
        <p:spPr>
          <a:xfrm>
            <a:off x="731520" y="1143000"/>
            <a:ext cx="6272783" cy="415155"/>
          </a:xfrm>
        </p:spPr>
        <p:txBody>
          <a:bodyPr anchor="t" anchorCtr="0">
            <a:noAutofit/>
          </a:bodyPr>
          <a:lstStyle>
            <a:lvl1pPr marL="0" indent="0" algn="l">
              <a:buNone/>
              <a:defRPr sz="2000" cap="all" spc="200" baseline="0">
                <a:solidFill>
                  <a:schemeClr val="accent1"/>
                </a:solidFill>
              </a:defRPr>
            </a:lvl1pPr>
          </a:lstStyle>
          <a:p>
            <a:pPr lvl="0"/>
            <a:r>
              <a:rPr lang="en-US" dirty="0"/>
              <a:t>Click to edit RED Subhead</a:t>
            </a:r>
          </a:p>
        </p:txBody>
      </p:sp>
      <p:sp>
        <p:nvSpPr>
          <p:cNvPr id="4" name="Text Placeholder 3">
            <a:extLst>
              <a:ext uri="{FF2B5EF4-FFF2-40B4-BE49-F238E27FC236}">
                <a16:creationId xmlns:a16="http://schemas.microsoft.com/office/drawing/2014/main" id="{574FBAE9-1E8E-1685-6314-29E4626D200F}"/>
              </a:ext>
            </a:extLst>
          </p:cNvPr>
          <p:cNvSpPr>
            <a:spLocks noGrp="1"/>
          </p:cNvSpPr>
          <p:nvPr>
            <p:ph type="body" sz="half" idx="36" hasCustomPrompt="1"/>
          </p:nvPr>
        </p:nvSpPr>
        <p:spPr>
          <a:xfrm>
            <a:off x="731520" y="1791761"/>
            <a:ext cx="5818367" cy="4252989"/>
          </a:xfrm>
        </p:spPr>
        <p:txBody>
          <a:bodyPr>
            <a:noAutofit/>
          </a:bodyPr>
          <a:lstStyle>
            <a:lvl1pPr marL="0" indent="0">
              <a:buNone/>
              <a:defRPr sz="1600"/>
            </a:lvl1pPr>
            <a:lvl2pPr>
              <a:defRPr sz="1600"/>
            </a:lvl2pPr>
            <a:lvl3pPr>
              <a:defRPr sz="1600"/>
            </a:lvl3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dirty="0">
                <a:latin typeface="+mn-lt"/>
              </a:rPr>
              <a:t>Intro copy to go here.</a:t>
            </a:r>
          </a:p>
          <a:p>
            <a:pPr lvl="1">
              <a:buClr>
                <a:schemeClr val="accent1"/>
              </a:buClr>
              <a:buFont typeface="Arial" panose="020B0604020202020204" pitchFamily="34" charset="0"/>
              <a:buChar char="•"/>
            </a:pPr>
            <a:r>
              <a:rPr lang="en-US" dirty="0">
                <a:latin typeface="+mn-lt"/>
              </a:rPr>
              <a:t>Bullet item one</a:t>
            </a:r>
          </a:p>
          <a:p>
            <a:pPr lvl="1">
              <a:buClr>
                <a:schemeClr val="accent1"/>
              </a:buClr>
              <a:buFont typeface="Arial" panose="020B0604020202020204" pitchFamily="34" charset="0"/>
              <a:buChar char="•"/>
            </a:pPr>
            <a:r>
              <a:rPr lang="en-US" dirty="0"/>
              <a:t>Bullet item two</a:t>
            </a:r>
            <a:endParaRPr lang="en-US" dirty="0">
              <a:latin typeface="+mn-lt"/>
            </a:endParaRPr>
          </a:p>
          <a:p>
            <a:pPr lvl="2">
              <a:buClr>
                <a:schemeClr val="accent1"/>
              </a:buClr>
            </a:pPr>
            <a:r>
              <a:rPr lang="en-US" dirty="0">
                <a:latin typeface="+mn-lt"/>
              </a:rPr>
              <a:t>Sub item one</a:t>
            </a:r>
          </a:p>
          <a:p>
            <a:pPr lvl="2">
              <a:buClr>
                <a:schemeClr val="accent1"/>
              </a:buClr>
            </a:pPr>
            <a:r>
              <a:rPr lang="en-US" dirty="0">
                <a:latin typeface="+mn-lt"/>
              </a:rPr>
              <a:t>Sub item two</a:t>
            </a:r>
          </a:p>
          <a:p>
            <a:pPr lvl="1">
              <a:buClr>
                <a:schemeClr val="accent1"/>
              </a:buClr>
              <a:buFont typeface="Arial" panose="020B0604020202020204" pitchFamily="34" charset="0"/>
              <a:buChar char="•"/>
            </a:pPr>
            <a:r>
              <a:rPr lang="en-US" dirty="0">
                <a:latin typeface="+mn-lt"/>
              </a:rPr>
              <a:t>Bullet item three</a:t>
            </a:r>
          </a:p>
        </p:txBody>
      </p:sp>
      <p:sp>
        <p:nvSpPr>
          <p:cNvPr id="8" name="Chart Placeholder 4">
            <a:extLst>
              <a:ext uri="{FF2B5EF4-FFF2-40B4-BE49-F238E27FC236}">
                <a16:creationId xmlns:a16="http://schemas.microsoft.com/office/drawing/2014/main" id="{52207AEE-F16E-327D-4129-A3B300318B77}"/>
              </a:ext>
            </a:extLst>
          </p:cNvPr>
          <p:cNvSpPr>
            <a:spLocks noGrp="1"/>
          </p:cNvSpPr>
          <p:nvPr>
            <p:ph type="chart" sz="quarter" idx="10" hasCustomPrompt="1"/>
          </p:nvPr>
        </p:nvSpPr>
        <p:spPr>
          <a:xfrm>
            <a:off x="7004303" y="1171696"/>
            <a:ext cx="5187697" cy="5148909"/>
          </a:xfrm>
        </p:spPr>
        <p:txBody>
          <a:bodyPr lIns="0" tIns="0" rIns="0" bIns="0" anchor="ctr">
            <a:noAutofit/>
          </a:bodyPr>
          <a:lstStyle>
            <a:lvl1pPr marL="0" indent="0" algn="ctr">
              <a:buNone/>
              <a:defRPr sz="2000"/>
            </a:lvl1pPr>
          </a:lstStyle>
          <a:p>
            <a:r>
              <a:rPr lang="en-US" dirty="0"/>
              <a:t>Click to add chart</a:t>
            </a:r>
          </a:p>
        </p:txBody>
      </p:sp>
      <p:sp>
        <p:nvSpPr>
          <p:cNvPr id="7" name="Rectangle 6">
            <a:extLst>
              <a:ext uri="{FF2B5EF4-FFF2-40B4-BE49-F238E27FC236}">
                <a16:creationId xmlns:a16="http://schemas.microsoft.com/office/drawing/2014/main" id="{C884F262-F4CD-3919-22AA-E02F0B54FB70}"/>
              </a:ext>
              <a:ext uri="{C183D7F6-B498-43B3-948B-1728B52AA6E4}">
                <adec:decorative xmlns:adec="http://schemas.microsoft.com/office/drawing/2017/decorative" val="1"/>
              </a:ext>
            </a:extLst>
          </p:cNvPr>
          <p:cNvSpPr/>
          <p:nvPr userDrawn="1"/>
        </p:nvSpPr>
        <p:spPr>
          <a:xfrm>
            <a:off x="0" y="6334484"/>
            <a:ext cx="12192000" cy="523516"/>
          </a:xfrm>
          <a:prstGeom prst="rect">
            <a:avLst/>
          </a:prstGeom>
          <a:solidFill>
            <a:srgbClr val="CC00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pic>
        <p:nvPicPr>
          <p:cNvPr id="10" name="Picture 9">
            <a:extLst>
              <a:ext uri="{FF2B5EF4-FFF2-40B4-BE49-F238E27FC236}">
                <a16:creationId xmlns:a16="http://schemas.microsoft.com/office/drawing/2014/main" id="{A850C448-85DC-45D9-D015-80916DE2BB53}"/>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31520" y="6427078"/>
            <a:ext cx="1141293" cy="338328"/>
          </a:xfrm>
          <a:prstGeom prst="rect">
            <a:avLst/>
          </a:prstGeom>
        </p:spPr>
      </p:pic>
      <p:sp>
        <p:nvSpPr>
          <p:cNvPr id="11" name="Footer Placeholder 4">
            <a:extLst>
              <a:ext uri="{FF2B5EF4-FFF2-40B4-BE49-F238E27FC236}">
                <a16:creationId xmlns:a16="http://schemas.microsoft.com/office/drawing/2014/main" id="{D442265E-F3A9-62A5-F929-5EAC8E95FA2A}"/>
              </a:ext>
              <a:ext uri="{C183D7F6-B498-43B3-948B-1728B52AA6E4}">
                <adec:decorative xmlns:adec="http://schemas.microsoft.com/office/drawing/2017/decorative" val="1"/>
              </a:ext>
            </a:extLst>
          </p:cNvPr>
          <p:cNvSpPr>
            <a:spLocks noGrp="1"/>
          </p:cNvSpPr>
          <p:nvPr>
            <p:ph type="ftr" sz="quarter" idx="3"/>
          </p:nvPr>
        </p:nvSpPr>
        <p:spPr>
          <a:xfrm>
            <a:off x="3216441" y="6428232"/>
            <a:ext cx="8101263" cy="365125"/>
          </a:xfrm>
          <a:prstGeom prst="rect">
            <a:avLst/>
          </a:prstGeom>
        </p:spPr>
        <p:txBody>
          <a:bodyPr vert="horz" lIns="91440" tIns="45720" rIns="91440" bIns="45720" rtlCol="0" anchor="ctr"/>
          <a:lstStyle>
            <a:lvl1pPr algn="r">
              <a:defRPr sz="1000" b="0">
                <a:solidFill>
                  <a:schemeClr val="bg1"/>
                </a:solidFill>
              </a:defRPr>
            </a:lvl1pPr>
          </a:lstStyle>
          <a:p>
            <a:r>
              <a:rPr lang="en-US"/>
              <a:t>View &gt;&gt; Header and Footer &gt;&gt; Add Unit, Office, or Department Name</a:t>
            </a:r>
            <a:endParaRPr lang="en-US" dirty="0"/>
          </a:p>
        </p:txBody>
      </p:sp>
      <p:sp>
        <p:nvSpPr>
          <p:cNvPr id="12" name="Oval 11">
            <a:extLst>
              <a:ext uri="{FF2B5EF4-FFF2-40B4-BE49-F238E27FC236}">
                <a16:creationId xmlns:a16="http://schemas.microsoft.com/office/drawing/2014/main" id="{72C13B94-4642-2166-3847-60BCD0C99B33}"/>
              </a:ext>
              <a:ext uri="{C183D7F6-B498-43B3-948B-1728B52AA6E4}">
                <adec:decorative xmlns:adec="http://schemas.microsoft.com/office/drawing/2017/decorative" val="1"/>
              </a:ext>
            </a:extLst>
          </p:cNvPr>
          <p:cNvSpPr/>
          <p:nvPr userDrawn="1"/>
        </p:nvSpPr>
        <p:spPr>
          <a:xfrm>
            <a:off x="11540912" y="6442110"/>
            <a:ext cx="308264" cy="308264"/>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a:extLst>
              <a:ext uri="{FF2B5EF4-FFF2-40B4-BE49-F238E27FC236}">
                <a16:creationId xmlns:a16="http://schemas.microsoft.com/office/drawing/2014/main" id="{9818010C-10A5-A102-6420-3E6430955C00}"/>
              </a:ext>
              <a:ext uri="{C183D7F6-B498-43B3-948B-1728B52AA6E4}">
                <adec:decorative xmlns:adec="http://schemas.microsoft.com/office/drawing/2017/decorative" val="1"/>
              </a:ext>
            </a:extLst>
          </p:cNvPr>
          <p:cNvSpPr txBox="1"/>
          <p:nvPr userDrawn="1"/>
        </p:nvSpPr>
        <p:spPr>
          <a:xfrm>
            <a:off x="11430692" y="6483096"/>
            <a:ext cx="528705" cy="246221"/>
          </a:xfrm>
          <a:prstGeom prst="rect">
            <a:avLst/>
          </a:prstGeom>
          <a:noFill/>
        </p:spPr>
        <p:txBody>
          <a:bodyPr wrap="square" rtlCol="0" anchor="ctr" anchorCtr="0">
            <a:spAutoFit/>
          </a:bodyPr>
          <a:lstStyle/>
          <a:p>
            <a:pPr algn="ctr"/>
            <a:fld id="{EBC9AC92-EC09-C846-AF8D-0ACA08F55242}" type="slidenum">
              <a:rPr lang="en-US" sz="1000" smtClean="0">
                <a:solidFill>
                  <a:schemeClr val="bg1"/>
                </a:solidFill>
                <a:latin typeface="+mn-lt"/>
                <a:ea typeface="Tahoma" panose="020B0604030504040204" pitchFamily="34" charset="0"/>
                <a:cs typeface="Tahoma" panose="020B0604030504040204" pitchFamily="34" charset="0"/>
              </a:rPr>
              <a:pPr algn="ctr"/>
              <a:t>‹#›</a:t>
            </a:fld>
            <a:endParaRPr lang="en-US" sz="1000" dirty="0">
              <a:solidFill>
                <a:schemeClr val="bg1"/>
              </a:solidFill>
              <a:latin typeface="+mn-lt"/>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754409374"/>
      </p:ext>
    </p:extLst>
  </p:cSld>
  <p:clrMapOvr>
    <a:masterClrMapping/>
  </p:clrMapOvr>
  <p:extLst>
    <p:ext uri="{DCECCB84-F9BA-43D5-87BE-67443E8EF086}">
      <p15:sldGuideLst xmlns:p15="http://schemas.microsoft.com/office/powerpoint/2012/main">
        <p15:guide id="2" pos="456">
          <p15:clr>
            <a:srgbClr val="FBAE40"/>
          </p15:clr>
        </p15:guide>
        <p15:guide id="3" pos="7224">
          <p15:clr>
            <a:srgbClr val="FBAE40"/>
          </p15:clr>
        </p15:guide>
        <p15:guide id="4" orient="horz" pos="3840">
          <p15:clr>
            <a:srgbClr val="FBAE40"/>
          </p15:clr>
        </p15:guide>
        <p15:guide id="5" orient="horz" pos="336">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0D006730-65B2-8B29-9888-0D35751F7908}"/>
              </a:ext>
            </a:extLst>
          </p:cNvPr>
          <p:cNvSpPr>
            <a:spLocks noGrp="1"/>
          </p:cNvSpPr>
          <p:nvPr>
            <p:ph type="title" hasCustomPrompt="1"/>
          </p:nvPr>
        </p:nvSpPr>
        <p:spPr>
          <a:xfrm>
            <a:off x="731520" y="548640"/>
            <a:ext cx="9509760" cy="592035"/>
          </a:xfrm>
        </p:spPr>
        <p:txBody>
          <a:bodyPr lIns="0" tIns="0" rIns="0" bIns="0" anchor="t">
            <a:noAutofit/>
          </a:bodyPr>
          <a:lstStyle>
            <a:lvl1pPr>
              <a:lnSpc>
                <a:spcPct val="90000"/>
              </a:lnSpc>
              <a:defRPr>
                <a:latin typeface="+mj-lt"/>
                <a:ea typeface="Roboto" panose="02000000000000000000" pitchFamily="2" charset="0"/>
              </a:defRPr>
            </a:lvl1pPr>
          </a:lstStyle>
          <a:p>
            <a:r>
              <a:rPr lang="en-US" dirty="0"/>
              <a:t>Click to Edit Table Title</a:t>
            </a:r>
          </a:p>
        </p:txBody>
      </p:sp>
      <p:sp>
        <p:nvSpPr>
          <p:cNvPr id="6" name="Text Placeholder 3">
            <a:extLst>
              <a:ext uri="{FF2B5EF4-FFF2-40B4-BE49-F238E27FC236}">
                <a16:creationId xmlns:a16="http://schemas.microsoft.com/office/drawing/2014/main" id="{06AEC1E7-44ED-9529-4D5A-69326FF7D938}"/>
              </a:ext>
            </a:extLst>
          </p:cNvPr>
          <p:cNvSpPr>
            <a:spLocks noGrp="1"/>
          </p:cNvSpPr>
          <p:nvPr>
            <p:ph type="body" sz="half" idx="34" hasCustomPrompt="1"/>
          </p:nvPr>
        </p:nvSpPr>
        <p:spPr>
          <a:xfrm>
            <a:off x="731520" y="1143000"/>
            <a:ext cx="9509760" cy="415155"/>
          </a:xfrm>
        </p:spPr>
        <p:txBody>
          <a:bodyPr anchor="t" anchorCtr="0">
            <a:noAutofit/>
          </a:bodyPr>
          <a:lstStyle>
            <a:lvl1pPr marL="0" indent="0" algn="l">
              <a:buNone/>
              <a:defRPr sz="2000" cap="all" spc="200" baseline="0">
                <a:solidFill>
                  <a:schemeClr val="accent1"/>
                </a:solidFill>
              </a:defRPr>
            </a:lvl1pPr>
          </a:lstStyle>
          <a:p>
            <a:pPr lvl="0"/>
            <a:r>
              <a:rPr lang="en-US" dirty="0"/>
              <a:t>Click to edit RED Subhead</a:t>
            </a:r>
          </a:p>
        </p:txBody>
      </p:sp>
      <p:sp>
        <p:nvSpPr>
          <p:cNvPr id="2" name="Content Placeholder 2">
            <a:extLst>
              <a:ext uri="{FF2B5EF4-FFF2-40B4-BE49-F238E27FC236}">
                <a16:creationId xmlns:a16="http://schemas.microsoft.com/office/drawing/2014/main" id="{0024155C-9252-0D8C-9497-6D4E5B87C88B}"/>
              </a:ext>
            </a:extLst>
          </p:cNvPr>
          <p:cNvSpPr>
            <a:spLocks noGrp="1"/>
          </p:cNvSpPr>
          <p:nvPr>
            <p:ph idx="10" hasCustomPrompt="1"/>
          </p:nvPr>
        </p:nvSpPr>
        <p:spPr>
          <a:xfrm>
            <a:off x="731520" y="1837366"/>
            <a:ext cx="10586184" cy="4258634"/>
          </a:xfrm>
        </p:spPr>
        <p:txBody>
          <a:bodyPr lIns="0" tIns="0" rIns="0" bIns="0" anchor="ctr" anchorCtr="1">
            <a:noAutofit/>
          </a:bodyPr>
          <a:lstStyle>
            <a:lvl1pPr marL="0" indent="0" algn="r">
              <a:buClr>
                <a:schemeClr val="accent1"/>
              </a:buClr>
              <a:buSzPct val="95000"/>
              <a:buFont typeface="Arial" panose="020B0604020202020204" pitchFamily="34" charset="0"/>
              <a:buNone/>
              <a:defRPr sz="1800">
                <a:solidFill>
                  <a:schemeClr val="tx1"/>
                </a:solidFill>
                <a:latin typeface="+mn-lt"/>
                <a:ea typeface="Roboto" panose="02000000000000000000" pitchFamily="2" charset="0"/>
              </a:defRPr>
            </a:lvl1pPr>
            <a:lvl2pPr marL="685800" indent="-228600">
              <a:buClr>
                <a:schemeClr val="accent1"/>
              </a:buClr>
              <a:buSzPct val="100000"/>
              <a:buFont typeface="Roboto" panose="02000000000000000000" pitchFamily="2" charset="0"/>
              <a:buChar char="–"/>
              <a:defRPr sz="1800">
                <a:latin typeface="+mn-lt"/>
                <a:ea typeface="Roboto" panose="02000000000000000000" pitchFamily="2" charset="0"/>
              </a:defRPr>
            </a:lvl2pPr>
            <a:lvl3pPr marL="1143000" indent="-228600">
              <a:buClr>
                <a:schemeClr val="accent1"/>
              </a:buClr>
              <a:buSzPct val="100000"/>
              <a:buFont typeface="Arial" panose="020B0604020202020204" pitchFamily="34" charset="0"/>
              <a:buChar char="•"/>
              <a:defRPr sz="1800">
                <a:latin typeface="+mn-lt"/>
                <a:ea typeface="Roboto" panose="02000000000000000000" pitchFamily="2" charset="0"/>
              </a:defRPr>
            </a:lvl3pPr>
            <a:lvl4pPr marL="1600200" indent="-228600">
              <a:buClr>
                <a:schemeClr val="tx2"/>
              </a:buClr>
              <a:buSzPct val="100000"/>
              <a:buFont typeface="Arial" panose="020B0604020202020204" pitchFamily="34" charset="0"/>
              <a:buChar char="‒"/>
              <a:defRPr>
                <a:latin typeface="+mn-lt"/>
                <a:ea typeface="Roboto" panose="02000000000000000000" pitchFamily="2" charset="0"/>
              </a:defRPr>
            </a:lvl4pPr>
            <a:lvl5pPr marL="2057400" indent="-228600">
              <a:buClr>
                <a:schemeClr val="tx2"/>
              </a:buClr>
              <a:buSzPct val="100000"/>
              <a:buFont typeface="Arial" panose="020B0604020202020204" pitchFamily="34" charset="0"/>
              <a:buChar char="•"/>
              <a:defRPr>
                <a:latin typeface="+mn-lt"/>
                <a:ea typeface="Roboto" panose="02000000000000000000" pitchFamily="2" charset="0"/>
              </a:defRPr>
            </a:lvl5pPr>
          </a:lstStyle>
          <a:p>
            <a:pPr marL="228600" marR="0" lvl="0" indent="-228600" algn="l" defTabSz="914400" rtl="0" eaLnBrk="1" fontAlgn="auto" latinLnBrk="0" hangingPunct="1">
              <a:lnSpc>
                <a:spcPct val="100000"/>
              </a:lnSpc>
              <a:spcBef>
                <a:spcPts val="1000"/>
              </a:spcBef>
              <a:spcAft>
                <a:spcPts val="0"/>
              </a:spcAft>
              <a:buClrTx/>
              <a:buSzTx/>
              <a:tabLst/>
              <a:defRPr/>
            </a:pPr>
            <a:r>
              <a:rPr lang="en-US" dirty="0">
                <a:latin typeface="+mn-lt"/>
              </a:rPr>
              <a:t>Click to add a table</a:t>
            </a:r>
          </a:p>
        </p:txBody>
      </p:sp>
      <p:sp>
        <p:nvSpPr>
          <p:cNvPr id="7" name="Rectangle 6">
            <a:extLst>
              <a:ext uri="{FF2B5EF4-FFF2-40B4-BE49-F238E27FC236}">
                <a16:creationId xmlns:a16="http://schemas.microsoft.com/office/drawing/2014/main" id="{C884F262-F4CD-3919-22AA-E02F0B54FB70}"/>
              </a:ext>
              <a:ext uri="{C183D7F6-B498-43B3-948B-1728B52AA6E4}">
                <adec:decorative xmlns:adec="http://schemas.microsoft.com/office/drawing/2017/decorative" val="1"/>
              </a:ext>
            </a:extLst>
          </p:cNvPr>
          <p:cNvSpPr/>
          <p:nvPr userDrawn="1"/>
        </p:nvSpPr>
        <p:spPr>
          <a:xfrm>
            <a:off x="0" y="6334484"/>
            <a:ext cx="12192000" cy="523516"/>
          </a:xfrm>
          <a:prstGeom prst="rect">
            <a:avLst/>
          </a:prstGeom>
          <a:solidFill>
            <a:srgbClr val="CC00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pic>
        <p:nvPicPr>
          <p:cNvPr id="10" name="Picture 9">
            <a:extLst>
              <a:ext uri="{FF2B5EF4-FFF2-40B4-BE49-F238E27FC236}">
                <a16:creationId xmlns:a16="http://schemas.microsoft.com/office/drawing/2014/main" id="{A850C448-85DC-45D9-D015-80916DE2BB53}"/>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31520" y="6427078"/>
            <a:ext cx="1141293" cy="338328"/>
          </a:xfrm>
          <a:prstGeom prst="rect">
            <a:avLst/>
          </a:prstGeom>
        </p:spPr>
      </p:pic>
      <p:sp>
        <p:nvSpPr>
          <p:cNvPr id="11" name="Footer Placeholder 4">
            <a:extLst>
              <a:ext uri="{FF2B5EF4-FFF2-40B4-BE49-F238E27FC236}">
                <a16:creationId xmlns:a16="http://schemas.microsoft.com/office/drawing/2014/main" id="{D442265E-F3A9-62A5-F929-5EAC8E95FA2A}"/>
              </a:ext>
              <a:ext uri="{C183D7F6-B498-43B3-948B-1728B52AA6E4}">
                <adec:decorative xmlns:adec="http://schemas.microsoft.com/office/drawing/2017/decorative" val="1"/>
              </a:ext>
            </a:extLst>
          </p:cNvPr>
          <p:cNvSpPr>
            <a:spLocks noGrp="1"/>
          </p:cNvSpPr>
          <p:nvPr>
            <p:ph type="ftr" sz="quarter" idx="3"/>
          </p:nvPr>
        </p:nvSpPr>
        <p:spPr>
          <a:xfrm>
            <a:off x="3216441" y="6428232"/>
            <a:ext cx="8101263" cy="365125"/>
          </a:xfrm>
          <a:prstGeom prst="rect">
            <a:avLst/>
          </a:prstGeom>
        </p:spPr>
        <p:txBody>
          <a:bodyPr vert="horz" lIns="91440" tIns="45720" rIns="91440" bIns="45720" rtlCol="0" anchor="ctr"/>
          <a:lstStyle>
            <a:lvl1pPr algn="r">
              <a:defRPr sz="1000" b="0">
                <a:solidFill>
                  <a:schemeClr val="bg1"/>
                </a:solidFill>
              </a:defRPr>
            </a:lvl1pPr>
          </a:lstStyle>
          <a:p>
            <a:r>
              <a:rPr lang="en-US"/>
              <a:t>View &gt;&gt; Header and Footer &gt;&gt; Add Unit, Office, or Department Name</a:t>
            </a:r>
          </a:p>
        </p:txBody>
      </p:sp>
      <p:sp>
        <p:nvSpPr>
          <p:cNvPr id="12" name="Oval 11">
            <a:extLst>
              <a:ext uri="{FF2B5EF4-FFF2-40B4-BE49-F238E27FC236}">
                <a16:creationId xmlns:a16="http://schemas.microsoft.com/office/drawing/2014/main" id="{72C13B94-4642-2166-3847-60BCD0C99B33}"/>
              </a:ext>
              <a:ext uri="{C183D7F6-B498-43B3-948B-1728B52AA6E4}">
                <adec:decorative xmlns:adec="http://schemas.microsoft.com/office/drawing/2017/decorative" val="1"/>
              </a:ext>
            </a:extLst>
          </p:cNvPr>
          <p:cNvSpPr/>
          <p:nvPr userDrawn="1"/>
        </p:nvSpPr>
        <p:spPr>
          <a:xfrm>
            <a:off x="11540912" y="6442110"/>
            <a:ext cx="308264" cy="308264"/>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9818010C-10A5-A102-6420-3E6430955C00}"/>
              </a:ext>
              <a:ext uri="{C183D7F6-B498-43B3-948B-1728B52AA6E4}">
                <adec:decorative xmlns:adec="http://schemas.microsoft.com/office/drawing/2017/decorative" val="1"/>
              </a:ext>
            </a:extLst>
          </p:cNvPr>
          <p:cNvSpPr txBox="1"/>
          <p:nvPr userDrawn="1"/>
        </p:nvSpPr>
        <p:spPr>
          <a:xfrm>
            <a:off x="11430692" y="6483096"/>
            <a:ext cx="528705" cy="246221"/>
          </a:xfrm>
          <a:prstGeom prst="rect">
            <a:avLst/>
          </a:prstGeom>
          <a:noFill/>
        </p:spPr>
        <p:txBody>
          <a:bodyPr wrap="square" rtlCol="0" anchor="ctr" anchorCtr="0">
            <a:spAutoFit/>
          </a:bodyPr>
          <a:lstStyle/>
          <a:p>
            <a:pPr algn="ctr"/>
            <a:fld id="{EBC9AC92-EC09-C846-AF8D-0ACA08F55242}" type="slidenum">
              <a:rPr lang="en-US" sz="1000" smtClean="0">
                <a:solidFill>
                  <a:schemeClr val="bg1"/>
                </a:solidFill>
                <a:latin typeface="+mn-lt"/>
                <a:ea typeface="Tahoma" panose="020B0604030504040204" pitchFamily="34" charset="0"/>
                <a:cs typeface="Tahoma" panose="020B0604030504040204" pitchFamily="34" charset="0"/>
              </a:rPr>
              <a:pPr algn="ctr"/>
              <a:t>‹#›</a:t>
            </a:fld>
            <a:endParaRPr lang="en-US" sz="1000">
              <a:solidFill>
                <a:schemeClr val="bg1"/>
              </a:solidFill>
              <a:latin typeface="+mn-lt"/>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621939239"/>
      </p:ext>
    </p:extLst>
  </p:cSld>
  <p:clrMapOvr>
    <a:masterClrMapping/>
  </p:clrMapOvr>
  <p:extLst>
    <p:ext uri="{DCECCB84-F9BA-43D5-87BE-67443E8EF086}">
      <p15:sldGuideLst xmlns:p15="http://schemas.microsoft.com/office/powerpoint/2012/main">
        <p15:guide id="2" pos="456">
          <p15:clr>
            <a:srgbClr val="FBAE40"/>
          </p15:clr>
        </p15:guide>
        <p15:guide id="3" pos="7224">
          <p15:clr>
            <a:srgbClr val="FBAE40"/>
          </p15:clr>
        </p15:guide>
        <p15:guide id="4" orient="horz" pos="3840">
          <p15:clr>
            <a:srgbClr val="FBAE40"/>
          </p15:clr>
        </p15:guide>
        <p15:guide id="5" orient="horz" pos="336">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losing Slide">
    <p:bg>
      <p:bgPr>
        <a:solidFill>
          <a:srgbClr val="CC0033"/>
        </a:solidFill>
        <a:effectLst/>
      </p:bgPr>
    </p:bg>
    <p:spTree>
      <p:nvGrpSpPr>
        <p:cNvPr id="1" name=""/>
        <p:cNvGrpSpPr/>
        <p:nvPr/>
      </p:nvGrpSpPr>
      <p:grpSpPr>
        <a:xfrm>
          <a:off x="0" y="0"/>
          <a:ext cx="0" cy="0"/>
          <a:chOff x="0" y="0"/>
          <a:chExt cx="0" cy="0"/>
        </a:xfrm>
      </p:grpSpPr>
      <p:pic>
        <p:nvPicPr>
          <p:cNvPr id="3" name="Picture 2" descr="White Rutgers logo on a red background">
            <a:extLst>
              <a:ext uri="{FF2B5EF4-FFF2-40B4-BE49-F238E27FC236}">
                <a16:creationId xmlns:a16="http://schemas.microsoft.com/office/drawing/2014/main" id="{651B22FE-AAAB-AA8B-E70B-DB499FD3A730}"/>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838700" y="784025"/>
            <a:ext cx="2514600" cy="745434"/>
          </a:xfrm>
          <a:prstGeom prst="rect">
            <a:avLst/>
          </a:prstGeom>
        </p:spPr>
      </p:pic>
      <p:cxnSp>
        <p:nvCxnSpPr>
          <p:cNvPr id="4" name="Straight Connector 3">
            <a:extLst>
              <a:ext uri="{FF2B5EF4-FFF2-40B4-BE49-F238E27FC236}">
                <a16:creationId xmlns:a16="http://schemas.microsoft.com/office/drawing/2014/main" id="{C250B8E2-B537-6EFB-374D-6866E978A8A5}"/>
              </a:ext>
              <a:ext uri="{C183D7F6-B498-43B3-948B-1728B52AA6E4}">
                <adec:decorative xmlns:adec="http://schemas.microsoft.com/office/drawing/2017/decorative" val="1"/>
              </a:ext>
            </a:extLst>
          </p:cNvPr>
          <p:cNvCxnSpPr>
            <a:cxnSpLocks/>
          </p:cNvCxnSpPr>
          <p:nvPr userDrawn="1"/>
        </p:nvCxnSpPr>
        <p:spPr>
          <a:xfrm>
            <a:off x="4838700" y="2079811"/>
            <a:ext cx="2514600" cy="0"/>
          </a:xfrm>
          <a:prstGeom prst="line">
            <a:avLst/>
          </a:prstGeom>
          <a:ln w="22225" cap="rnd">
            <a:solidFill>
              <a:schemeClr val="bg1"/>
            </a:solidFill>
            <a:prstDash val="sysDot"/>
            <a:round/>
          </a:ln>
        </p:spPr>
        <p:style>
          <a:lnRef idx="1">
            <a:schemeClr val="accent1"/>
          </a:lnRef>
          <a:fillRef idx="0">
            <a:schemeClr val="accent1"/>
          </a:fillRef>
          <a:effectRef idx="0">
            <a:schemeClr val="accent1"/>
          </a:effectRef>
          <a:fontRef idx="minor">
            <a:schemeClr val="tx1"/>
          </a:fontRef>
        </p:style>
      </p:cxnSp>
      <p:sp>
        <p:nvSpPr>
          <p:cNvPr id="19" name="Title 1">
            <a:extLst>
              <a:ext uri="{FF2B5EF4-FFF2-40B4-BE49-F238E27FC236}">
                <a16:creationId xmlns:a16="http://schemas.microsoft.com/office/drawing/2014/main" id="{AC533B8E-DBF3-664D-901D-8735DE775212}"/>
              </a:ext>
            </a:extLst>
          </p:cNvPr>
          <p:cNvSpPr>
            <a:spLocks noGrp="1"/>
          </p:cNvSpPr>
          <p:nvPr>
            <p:ph type="ctrTitle" hasCustomPrompt="1"/>
          </p:nvPr>
        </p:nvSpPr>
        <p:spPr>
          <a:xfrm>
            <a:off x="949325" y="2458721"/>
            <a:ext cx="10252075" cy="1544319"/>
          </a:xfrm>
        </p:spPr>
        <p:txBody>
          <a:bodyPr lIns="0" tIns="0" rIns="0" bIns="0" anchor="ctr" anchorCtr="0">
            <a:noAutofit/>
          </a:bodyPr>
          <a:lstStyle>
            <a:lvl1pPr algn="ctr">
              <a:defRPr sz="6000" b="1">
                <a:solidFill>
                  <a:schemeClr val="bg1"/>
                </a:solidFill>
                <a:latin typeface="+mj-lt"/>
                <a:ea typeface="Roboto Black" panose="02000000000000000000" pitchFamily="2" charset="0"/>
                <a:cs typeface="Arial" panose="020B0604020202020204" pitchFamily="34" charset="0"/>
              </a:defRPr>
            </a:lvl1pPr>
          </a:lstStyle>
          <a:p>
            <a:r>
              <a:rPr lang="en-US" dirty="0"/>
              <a:t>Edit Closing</a:t>
            </a:r>
          </a:p>
        </p:txBody>
      </p:sp>
      <p:sp>
        <p:nvSpPr>
          <p:cNvPr id="2" name="Text Placeholder 15">
            <a:extLst>
              <a:ext uri="{FF2B5EF4-FFF2-40B4-BE49-F238E27FC236}">
                <a16:creationId xmlns:a16="http://schemas.microsoft.com/office/drawing/2014/main" id="{2119FE30-91A4-2D7F-D1A4-B272952C7558}"/>
              </a:ext>
            </a:extLst>
          </p:cNvPr>
          <p:cNvSpPr>
            <a:spLocks noGrp="1"/>
          </p:cNvSpPr>
          <p:nvPr>
            <p:ph type="body" sz="quarter" idx="10" hasCustomPrompt="1"/>
          </p:nvPr>
        </p:nvSpPr>
        <p:spPr>
          <a:xfrm>
            <a:off x="974724" y="4147359"/>
            <a:ext cx="10264775" cy="1458376"/>
          </a:xfrm>
        </p:spPr>
        <p:txBody>
          <a:bodyPr lIns="0" tIns="0" rIns="0" bIns="0">
            <a:noAutofit/>
          </a:bodyPr>
          <a:lstStyle>
            <a:lvl1pPr marL="0" indent="0" algn="ctr">
              <a:spcBef>
                <a:spcPts val="600"/>
              </a:spcBef>
              <a:buNone/>
              <a:defRPr sz="2200">
                <a:solidFill>
                  <a:schemeClr val="bg1"/>
                </a:solidFill>
                <a:latin typeface="+mn-lt"/>
                <a:ea typeface="Roboto" panose="02000000000000000000"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Edit Contact Info</a:t>
            </a:r>
          </a:p>
        </p:txBody>
      </p:sp>
      <p:sp>
        <p:nvSpPr>
          <p:cNvPr id="5" name="Text Placeholder 15">
            <a:extLst>
              <a:ext uri="{FF2B5EF4-FFF2-40B4-BE49-F238E27FC236}">
                <a16:creationId xmlns:a16="http://schemas.microsoft.com/office/drawing/2014/main" id="{2FC92C3B-000E-FB7A-35FB-834F83057C5D}"/>
              </a:ext>
            </a:extLst>
          </p:cNvPr>
          <p:cNvSpPr>
            <a:spLocks noGrp="1"/>
          </p:cNvSpPr>
          <p:nvPr>
            <p:ph type="body" sz="quarter" idx="11" hasCustomPrompt="1"/>
          </p:nvPr>
        </p:nvSpPr>
        <p:spPr>
          <a:xfrm>
            <a:off x="963612" y="5884510"/>
            <a:ext cx="10264775" cy="729188"/>
          </a:xfrm>
        </p:spPr>
        <p:txBody>
          <a:bodyPr lIns="0" tIns="0" rIns="0" bIns="0">
            <a:noAutofit/>
          </a:bodyPr>
          <a:lstStyle>
            <a:lvl1pPr marL="0" indent="0" algn="ctr">
              <a:buNone/>
              <a:defRPr sz="1800" i="1">
                <a:solidFill>
                  <a:schemeClr val="bg1"/>
                </a:solidFill>
                <a:latin typeface="+mn-lt"/>
                <a:ea typeface="Roboto" panose="02000000000000000000"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Unit, Office, or Department Name</a:t>
            </a:r>
          </a:p>
        </p:txBody>
      </p:sp>
    </p:spTree>
    <p:extLst>
      <p:ext uri="{BB962C8B-B14F-4D97-AF65-F5344CB8AC3E}">
        <p14:creationId xmlns:p14="http://schemas.microsoft.com/office/powerpoint/2010/main" val="1100717136"/>
      </p:ext>
    </p:extLst>
  </p:cSld>
  <p:clrMapOvr>
    <a:masterClrMapping/>
  </p:clrMapOvr>
  <p:extLst>
    <p:ext uri="{DCECCB84-F9BA-43D5-87BE-67443E8EF086}">
      <p15:sldGuideLst xmlns:p15="http://schemas.microsoft.com/office/powerpoint/2012/main">
        <p15:guide id="2" pos="598">
          <p15:clr>
            <a:srgbClr val="FBAE40"/>
          </p15:clr>
        </p15:guide>
        <p15:guide id="3" pos="7056">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Rutgers logo only">
    <p:bg>
      <p:bgPr>
        <a:solidFill>
          <a:srgbClr val="CC0033"/>
        </a:solidFill>
        <a:effectLst/>
      </p:bgPr>
    </p:bg>
    <p:spTree>
      <p:nvGrpSpPr>
        <p:cNvPr id="1" name=""/>
        <p:cNvGrpSpPr/>
        <p:nvPr/>
      </p:nvGrpSpPr>
      <p:grpSpPr>
        <a:xfrm>
          <a:off x="0" y="0"/>
          <a:ext cx="0" cy="0"/>
          <a:chOff x="0" y="0"/>
          <a:chExt cx="0" cy="0"/>
        </a:xfrm>
      </p:grpSpPr>
      <p:pic>
        <p:nvPicPr>
          <p:cNvPr id="3" name="Picture 2" descr="White Rutgers logo ona red background of a closing screen">
            <a:extLst>
              <a:ext uri="{FF2B5EF4-FFF2-40B4-BE49-F238E27FC236}">
                <a16:creationId xmlns:a16="http://schemas.microsoft.com/office/drawing/2014/main" id="{0CB5A56A-302A-B360-00AA-A3F34F8F501D}"/>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909280" y="2484320"/>
            <a:ext cx="6373440" cy="1889360"/>
          </a:xfrm>
          <a:prstGeom prst="rect">
            <a:avLst/>
          </a:prstGeom>
        </p:spPr>
      </p:pic>
    </p:spTree>
    <p:extLst>
      <p:ext uri="{BB962C8B-B14F-4D97-AF65-F5344CB8AC3E}">
        <p14:creationId xmlns:p14="http://schemas.microsoft.com/office/powerpoint/2010/main" val="387017098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amden Title Slide">
    <p:spTree>
      <p:nvGrpSpPr>
        <p:cNvPr id="1" name=""/>
        <p:cNvGrpSpPr/>
        <p:nvPr/>
      </p:nvGrpSpPr>
      <p:grpSpPr>
        <a:xfrm>
          <a:off x="0" y="0"/>
          <a:ext cx="0" cy="0"/>
          <a:chOff x="0" y="0"/>
          <a:chExt cx="0" cy="0"/>
        </a:xfrm>
      </p:grpSpPr>
      <p:pic>
        <p:nvPicPr>
          <p:cNvPr id="8" name="Picture 7" descr="Students on the Camden campus.">
            <a:extLst>
              <a:ext uri="{FF2B5EF4-FFF2-40B4-BE49-F238E27FC236}">
                <a16:creationId xmlns:a16="http://schemas.microsoft.com/office/drawing/2014/main" id="{F9EAF3BA-791B-8CDE-F932-CFCC345294E8}"/>
              </a:ext>
              <a:ext uri="{C183D7F6-B498-43B3-948B-1728B52AA6E4}">
                <adec:decorative xmlns:adec="http://schemas.microsoft.com/office/drawing/2017/decorative" val="0"/>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a:xfrm>
            <a:off x="0" y="-8572"/>
            <a:ext cx="12192000" cy="4628856"/>
          </a:xfrm>
          <a:prstGeom prst="rect">
            <a:avLst/>
          </a:prstGeom>
        </p:spPr>
      </p:pic>
      <p:sp>
        <p:nvSpPr>
          <p:cNvPr id="3" name="Rectangle 2">
            <a:extLst>
              <a:ext uri="{FF2B5EF4-FFF2-40B4-BE49-F238E27FC236}">
                <a16:creationId xmlns:a16="http://schemas.microsoft.com/office/drawing/2014/main" id="{58D774E8-5B3D-07E0-54E1-EEFACED9470B}"/>
              </a:ext>
              <a:ext uri="{C183D7F6-B498-43B3-948B-1728B52AA6E4}">
                <adec:decorative xmlns:adec="http://schemas.microsoft.com/office/drawing/2017/decorative" val="1"/>
              </a:ext>
            </a:extLst>
          </p:cNvPr>
          <p:cNvSpPr/>
          <p:nvPr userDrawn="1"/>
        </p:nvSpPr>
        <p:spPr>
          <a:xfrm>
            <a:off x="0" y="313686"/>
            <a:ext cx="3463391" cy="100584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descr="White Rutgers Camden logo">
            <a:extLst>
              <a:ext uri="{FF2B5EF4-FFF2-40B4-BE49-F238E27FC236}">
                <a16:creationId xmlns:a16="http://schemas.microsoft.com/office/drawing/2014/main" id="{17900925-BEB6-A259-8417-93AF512D35E0}"/>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731521" y="443889"/>
            <a:ext cx="2514597" cy="745434"/>
          </a:xfrm>
          <a:prstGeom prst="rect">
            <a:avLst/>
          </a:prstGeom>
        </p:spPr>
      </p:pic>
      <p:sp>
        <p:nvSpPr>
          <p:cNvPr id="9" name="Rectangle 8">
            <a:extLst>
              <a:ext uri="{FF2B5EF4-FFF2-40B4-BE49-F238E27FC236}">
                <a16:creationId xmlns:a16="http://schemas.microsoft.com/office/drawing/2014/main" id="{737536EE-73E0-F477-F060-47D4A9E7D280}"/>
              </a:ext>
              <a:ext uri="{C183D7F6-B498-43B3-948B-1728B52AA6E4}">
                <adec:decorative xmlns:adec="http://schemas.microsoft.com/office/drawing/2017/decorative" val="1"/>
              </a:ext>
            </a:extLst>
          </p:cNvPr>
          <p:cNvSpPr/>
          <p:nvPr userDrawn="1"/>
        </p:nvSpPr>
        <p:spPr>
          <a:xfrm>
            <a:off x="0" y="4620284"/>
            <a:ext cx="12192000" cy="2237716"/>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2" name="Title 1">
            <a:extLst>
              <a:ext uri="{FF2B5EF4-FFF2-40B4-BE49-F238E27FC236}">
                <a16:creationId xmlns:a16="http://schemas.microsoft.com/office/drawing/2014/main" id="{26CBAE84-700B-054E-8730-2262E5327E60}"/>
              </a:ext>
            </a:extLst>
          </p:cNvPr>
          <p:cNvSpPr>
            <a:spLocks noGrp="1"/>
          </p:cNvSpPr>
          <p:nvPr>
            <p:ph type="ctrTitle" hasCustomPrompt="1"/>
          </p:nvPr>
        </p:nvSpPr>
        <p:spPr>
          <a:xfrm>
            <a:off x="731520" y="4842345"/>
            <a:ext cx="10838688" cy="778167"/>
          </a:xfrm>
          <a:noFill/>
        </p:spPr>
        <p:txBody>
          <a:bodyPr lIns="0" tIns="0" rIns="0" bIns="0" anchor="t" anchorCtr="0">
            <a:noAutofit/>
          </a:bodyPr>
          <a:lstStyle>
            <a:lvl1pPr algn="l">
              <a:defRPr sz="4800" b="1" i="0">
                <a:solidFill>
                  <a:schemeClr val="bg1"/>
                </a:solidFill>
                <a:latin typeface="+mj-lt"/>
                <a:ea typeface="Tahoma" panose="020B0604030504040204" pitchFamily="34" charset="0"/>
                <a:cs typeface="Tahoma" panose="020B0604030504040204" pitchFamily="34" charset="0"/>
              </a:defRPr>
            </a:lvl1pPr>
          </a:lstStyle>
          <a:p>
            <a:r>
              <a:rPr lang="en-US" dirty="0"/>
              <a:t>Presentation Title Goes Here</a:t>
            </a:r>
          </a:p>
        </p:txBody>
      </p:sp>
      <p:sp>
        <p:nvSpPr>
          <p:cNvPr id="5" name="Subtitle 2">
            <a:extLst>
              <a:ext uri="{FF2B5EF4-FFF2-40B4-BE49-F238E27FC236}">
                <a16:creationId xmlns:a16="http://schemas.microsoft.com/office/drawing/2014/main" id="{7055E247-542B-D541-8F36-DBA97343BC92}"/>
              </a:ext>
            </a:extLst>
          </p:cNvPr>
          <p:cNvSpPr>
            <a:spLocks noGrp="1"/>
          </p:cNvSpPr>
          <p:nvPr>
            <p:ph type="subTitle" idx="1" hasCustomPrompt="1"/>
          </p:nvPr>
        </p:nvSpPr>
        <p:spPr>
          <a:xfrm>
            <a:off x="731520" y="5704653"/>
            <a:ext cx="8769379" cy="407460"/>
          </a:xfrm>
        </p:spPr>
        <p:txBody>
          <a:bodyPr lIns="0" tIns="0" rIns="0" bIns="0">
            <a:noAutofit/>
          </a:bodyPr>
          <a:lstStyle>
            <a:lvl1pPr marL="0" indent="0" algn="l">
              <a:buNone/>
              <a:defRPr sz="2400" b="0" i="0">
                <a:solidFill>
                  <a:schemeClr val="bg1"/>
                </a:solidFill>
                <a:latin typeface="+mn-lt"/>
                <a:ea typeface="Tahoma" panose="020B0604030504040204" pitchFamily="34" charset="0"/>
                <a:cs typeface="Tahoma" panose="020B060403050404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Optional Subhead</a:t>
            </a:r>
          </a:p>
        </p:txBody>
      </p:sp>
      <p:sp>
        <p:nvSpPr>
          <p:cNvPr id="6" name="Text Placeholder 15">
            <a:extLst>
              <a:ext uri="{FF2B5EF4-FFF2-40B4-BE49-F238E27FC236}">
                <a16:creationId xmlns:a16="http://schemas.microsoft.com/office/drawing/2014/main" id="{2BBC7A98-1B1E-8545-AABD-0F79723A230C}"/>
              </a:ext>
            </a:extLst>
          </p:cNvPr>
          <p:cNvSpPr>
            <a:spLocks noGrp="1"/>
          </p:cNvSpPr>
          <p:nvPr>
            <p:ph type="body" sz="quarter" idx="10" hasCustomPrompt="1"/>
          </p:nvPr>
        </p:nvSpPr>
        <p:spPr>
          <a:xfrm>
            <a:off x="9500899" y="6237567"/>
            <a:ext cx="2069309" cy="463108"/>
          </a:xfrm>
        </p:spPr>
        <p:txBody>
          <a:bodyPr lIns="0" tIns="0" rIns="0" bIns="0">
            <a:noAutofit/>
          </a:bodyPr>
          <a:lstStyle>
            <a:lvl1pPr marL="0" indent="0" algn="r">
              <a:buNone/>
              <a:defRPr sz="1800">
                <a:solidFill>
                  <a:schemeClr val="bg1"/>
                </a:solidFill>
                <a:latin typeface="+mn-lt"/>
                <a:ea typeface="Roboto" panose="02000000000000000000"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Month XX, 20XX</a:t>
            </a:r>
          </a:p>
        </p:txBody>
      </p:sp>
      <p:cxnSp>
        <p:nvCxnSpPr>
          <p:cNvPr id="10" name="Straight Connector 9">
            <a:extLst>
              <a:ext uri="{FF2B5EF4-FFF2-40B4-BE49-F238E27FC236}">
                <a16:creationId xmlns:a16="http://schemas.microsoft.com/office/drawing/2014/main" id="{A33C70F0-2DBD-AB95-B176-AAA3EC8DD871}"/>
              </a:ext>
              <a:ext uri="{C183D7F6-B498-43B3-948B-1728B52AA6E4}">
                <adec:decorative xmlns:adec="http://schemas.microsoft.com/office/drawing/2017/decorative" val="1"/>
              </a:ext>
            </a:extLst>
          </p:cNvPr>
          <p:cNvCxnSpPr>
            <a:cxnSpLocks/>
          </p:cNvCxnSpPr>
          <p:nvPr userDrawn="1"/>
        </p:nvCxnSpPr>
        <p:spPr>
          <a:xfrm>
            <a:off x="0" y="4607113"/>
            <a:ext cx="12192000" cy="0"/>
          </a:xfrm>
          <a:prstGeom prst="line">
            <a:avLst/>
          </a:prstGeom>
          <a:ln w="22225" cap="rnd">
            <a:solidFill>
              <a:schemeClr val="bg1"/>
            </a:solidFill>
            <a:prstDash val="sysDot"/>
            <a:rou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00803353"/>
      </p:ext>
    </p:extLst>
  </p:cSld>
  <p:clrMapOvr>
    <a:masterClrMapping/>
  </p:clrMapOvr>
  <p:extLst>
    <p:ext uri="{DCECCB84-F9BA-43D5-87BE-67443E8EF086}">
      <p15:sldGuideLst xmlns:p15="http://schemas.microsoft.com/office/powerpoint/2012/main">
        <p15:guide id="2" pos="600">
          <p15:clr>
            <a:srgbClr val="FBAE40"/>
          </p15:clr>
        </p15:guide>
        <p15:guide id="3" pos="708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RH Title Slide">
    <p:spTree>
      <p:nvGrpSpPr>
        <p:cNvPr id="1" name=""/>
        <p:cNvGrpSpPr/>
        <p:nvPr/>
      </p:nvGrpSpPr>
      <p:grpSpPr>
        <a:xfrm>
          <a:off x="0" y="0"/>
          <a:ext cx="0" cy="0"/>
          <a:chOff x="0" y="0"/>
          <a:chExt cx="0" cy="0"/>
        </a:xfrm>
      </p:grpSpPr>
      <p:pic>
        <p:nvPicPr>
          <p:cNvPr id="8" name="Picture 7" descr="Students walking at the Rutgers Health plaza on the Newark campus.">
            <a:extLst>
              <a:ext uri="{FF2B5EF4-FFF2-40B4-BE49-F238E27FC236}">
                <a16:creationId xmlns:a16="http://schemas.microsoft.com/office/drawing/2014/main" id="{F9EAF3BA-791B-8CDE-F932-CFCC345294E8}"/>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0" y="-8572"/>
            <a:ext cx="12192000" cy="4628856"/>
          </a:xfrm>
          <a:prstGeom prst="rect">
            <a:avLst/>
          </a:prstGeom>
        </p:spPr>
      </p:pic>
      <p:sp>
        <p:nvSpPr>
          <p:cNvPr id="2" name="Rectangle 1">
            <a:extLst>
              <a:ext uri="{FF2B5EF4-FFF2-40B4-BE49-F238E27FC236}">
                <a16:creationId xmlns:a16="http://schemas.microsoft.com/office/drawing/2014/main" id="{D065AA4C-A207-BA2C-4780-DE1289971974}"/>
              </a:ext>
              <a:ext uri="{C183D7F6-B498-43B3-948B-1728B52AA6E4}">
                <adec:decorative xmlns:adec="http://schemas.microsoft.com/office/drawing/2017/decorative" val="1"/>
              </a:ext>
            </a:extLst>
          </p:cNvPr>
          <p:cNvSpPr/>
          <p:nvPr userDrawn="1"/>
        </p:nvSpPr>
        <p:spPr>
          <a:xfrm>
            <a:off x="0" y="313686"/>
            <a:ext cx="3463391" cy="100584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descr="White Rutgers Health logo">
            <a:extLst>
              <a:ext uri="{FF2B5EF4-FFF2-40B4-BE49-F238E27FC236}">
                <a16:creationId xmlns:a16="http://schemas.microsoft.com/office/drawing/2014/main" id="{1C4C03F2-9F73-88AE-AD40-C0A23A9DE765}"/>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734006" y="443889"/>
            <a:ext cx="2509627" cy="745434"/>
          </a:xfrm>
          <a:prstGeom prst="rect">
            <a:avLst/>
          </a:prstGeom>
        </p:spPr>
      </p:pic>
      <p:sp>
        <p:nvSpPr>
          <p:cNvPr id="9" name="Rectangle 8">
            <a:extLst>
              <a:ext uri="{FF2B5EF4-FFF2-40B4-BE49-F238E27FC236}">
                <a16:creationId xmlns:a16="http://schemas.microsoft.com/office/drawing/2014/main" id="{90452618-D56A-C608-1C27-F6EE0A66DF50}"/>
              </a:ext>
              <a:ext uri="{C183D7F6-B498-43B3-948B-1728B52AA6E4}">
                <adec:decorative xmlns:adec="http://schemas.microsoft.com/office/drawing/2017/decorative" val="1"/>
              </a:ext>
            </a:extLst>
          </p:cNvPr>
          <p:cNvSpPr/>
          <p:nvPr userDrawn="1"/>
        </p:nvSpPr>
        <p:spPr>
          <a:xfrm>
            <a:off x="0" y="4620284"/>
            <a:ext cx="12192000" cy="2237716"/>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10" name="Title 1">
            <a:extLst>
              <a:ext uri="{FF2B5EF4-FFF2-40B4-BE49-F238E27FC236}">
                <a16:creationId xmlns:a16="http://schemas.microsoft.com/office/drawing/2014/main" id="{DA4D25D1-09B0-FC58-C1CD-B9E1586CBD1A}"/>
              </a:ext>
            </a:extLst>
          </p:cNvPr>
          <p:cNvSpPr>
            <a:spLocks noGrp="1"/>
          </p:cNvSpPr>
          <p:nvPr>
            <p:ph type="ctrTitle" hasCustomPrompt="1"/>
          </p:nvPr>
        </p:nvSpPr>
        <p:spPr>
          <a:xfrm>
            <a:off x="731520" y="4842345"/>
            <a:ext cx="10838688" cy="778167"/>
          </a:xfrm>
          <a:noFill/>
        </p:spPr>
        <p:txBody>
          <a:bodyPr lIns="0" tIns="0" rIns="0" bIns="0" anchor="t" anchorCtr="0">
            <a:noAutofit/>
          </a:bodyPr>
          <a:lstStyle>
            <a:lvl1pPr algn="l">
              <a:defRPr sz="4800" b="1" i="0">
                <a:solidFill>
                  <a:schemeClr val="bg1"/>
                </a:solidFill>
                <a:latin typeface="+mj-lt"/>
                <a:ea typeface="Tahoma" panose="020B0604030504040204" pitchFamily="34" charset="0"/>
                <a:cs typeface="Tahoma" panose="020B0604030504040204" pitchFamily="34" charset="0"/>
              </a:defRPr>
            </a:lvl1pPr>
          </a:lstStyle>
          <a:p>
            <a:r>
              <a:rPr lang="en-US" dirty="0"/>
              <a:t>Presentation Title Goes Here</a:t>
            </a:r>
          </a:p>
        </p:txBody>
      </p:sp>
      <p:sp>
        <p:nvSpPr>
          <p:cNvPr id="11" name="Subtitle 2">
            <a:extLst>
              <a:ext uri="{FF2B5EF4-FFF2-40B4-BE49-F238E27FC236}">
                <a16:creationId xmlns:a16="http://schemas.microsoft.com/office/drawing/2014/main" id="{04D32DD6-792A-68B4-68B9-EC542AA9C890}"/>
              </a:ext>
            </a:extLst>
          </p:cNvPr>
          <p:cNvSpPr>
            <a:spLocks noGrp="1"/>
          </p:cNvSpPr>
          <p:nvPr>
            <p:ph type="subTitle" idx="1" hasCustomPrompt="1"/>
          </p:nvPr>
        </p:nvSpPr>
        <p:spPr>
          <a:xfrm>
            <a:off x="731520" y="5704653"/>
            <a:ext cx="8769379" cy="407460"/>
          </a:xfrm>
        </p:spPr>
        <p:txBody>
          <a:bodyPr lIns="0" tIns="0" rIns="0" bIns="0">
            <a:noAutofit/>
          </a:bodyPr>
          <a:lstStyle>
            <a:lvl1pPr marL="0" indent="0" algn="l">
              <a:buNone/>
              <a:defRPr sz="2400" b="0" i="0">
                <a:solidFill>
                  <a:schemeClr val="bg1"/>
                </a:solidFill>
                <a:latin typeface="+mn-lt"/>
                <a:ea typeface="Tahoma" panose="020B0604030504040204" pitchFamily="34" charset="0"/>
                <a:cs typeface="Tahoma" panose="020B060403050404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Optional Subhead</a:t>
            </a:r>
          </a:p>
        </p:txBody>
      </p:sp>
      <p:sp>
        <p:nvSpPr>
          <p:cNvPr id="12" name="Text Placeholder 15">
            <a:extLst>
              <a:ext uri="{FF2B5EF4-FFF2-40B4-BE49-F238E27FC236}">
                <a16:creationId xmlns:a16="http://schemas.microsoft.com/office/drawing/2014/main" id="{C69FAE53-802B-B547-7344-EAC016D83993}"/>
              </a:ext>
            </a:extLst>
          </p:cNvPr>
          <p:cNvSpPr>
            <a:spLocks noGrp="1"/>
          </p:cNvSpPr>
          <p:nvPr>
            <p:ph type="body" sz="quarter" idx="10" hasCustomPrompt="1"/>
          </p:nvPr>
        </p:nvSpPr>
        <p:spPr>
          <a:xfrm>
            <a:off x="9500899" y="6237567"/>
            <a:ext cx="2069309" cy="463108"/>
          </a:xfrm>
        </p:spPr>
        <p:txBody>
          <a:bodyPr lIns="0" tIns="0" rIns="0" bIns="0">
            <a:noAutofit/>
          </a:bodyPr>
          <a:lstStyle>
            <a:lvl1pPr marL="0" indent="0" algn="r">
              <a:buNone/>
              <a:defRPr sz="1800">
                <a:solidFill>
                  <a:schemeClr val="bg1"/>
                </a:solidFill>
                <a:latin typeface="+mn-lt"/>
                <a:ea typeface="Roboto" panose="02000000000000000000"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Month XX, 20XX</a:t>
            </a:r>
          </a:p>
        </p:txBody>
      </p:sp>
      <p:cxnSp>
        <p:nvCxnSpPr>
          <p:cNvPr id="13" name="Straight Connector 12">
            <a:extLst>
              <a:ext uri="{FF2B5EF4-FFF2-40B4-BE49-F238E27FC236}">
                <a16:creationId xmlns:a16="http://schemas.microsoft.com/office/drawing/2014/main" id="{918B40EA-5BB2-BEC7-D5FB-0E1F133046F4}"/>
              </a:ext>
              <a:ext uri="{C183D7F6-B498-43B3-948B-1728B52AA6E4}">
                <adec:decorative xmlns:adec="http://schemas.microsoft.com/office/drawing/2017/decorative" val="1"/>
              </a:ext>
            </a:extLst>
          </p:cNvPr>
          <p:cNvCxnSpPr>
            <a:cxnSpLocks/>
          </p:cNvCxnSpPr>
          <p:nvPr userDrawn="1"/>
        </p:nvCxnSpPr>
        <p:spPr>
          <a:xfrm>
            <a:off x="0" y="4607113"/>
            <a:ext cx="12192000" cy="0"/>
          </a:xfrm>
          <a:prstGeom prst="line">
            <a:avLst/>
          </a:prstGeom>
          <a:ln w="22225" cap="rnd">
            <a:solidFill>
              <a:schemeClr val="bg1"/>
            </a:solidFill>
            <a:prstDash val="sysDot"/>
            <a:rou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90437134"/>
      </p:ext>
    </p:extLst>
  </p:cSld>
  <p:clrMapOvr>
    <a:masterClrMapping/>
  </p:clrMapOvr>
  <p:extLst>
    <p:ext uri="{DCECCB84-F9BA-43D5-87BE-67443E8EF086}">
      <p15:sldGuideLst xmlns:p15="http://schemas.microsoft.com/office/powerpoint/2012/main">
        <p15:guide id="2" pos="600">
          <p15:clr>
            <a:srgbClr val="FBAE40"/>
          </p15:clr>
        </p15:guide>
        <p15:guide id="3" pos="708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Red Section Header">
    <p:bg>
      <p:bgPr>
        <a:solidFill>
          <a:srgbClr val="CC003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CBAE84-700B-054E-8730-2262E5327E60}"/>
              </a:ext>
            </a:extLst>
          </p:cNvPr>
          <p:cNvSpPr>
            <a:spLocks noGrp="1"/>
          </p:cNvSpPr>
          <p:nvPr>
            <p:ph type="ctrTitle" hasCustomPrompt="1"/>
          </p:nvPr>
        </p:nvSpPr>
        <p:spPr>
          <a:xfrm>
            <a:off x="952500" y="2805221"/>
            <a:ext cx="10286999" cy="759906"/>
          </a:xfrm>
        </p:spPr>
        <p:txBody>
          <a:bodyPr lIns="0" tIns="0" rIns="0" bIns="0" anchor="t" anchorCtr="0">
            <a:noAutofit/>
          </a:bodyPr>
          <a:lstStyle>
            <a:lvl1pPr algn="ctr">
              <a:defRPr sz="5400" b="1">
                <a:solidFill>
                  <a:schemeClr val="bg1"/>
                </a:solidFill>
                <a:latin typeface="+mj-lt"/>
                <a:ea typeface="Roboto Black" panose="02000000000000000000" pitchFamily="2" charset="0"/>
                <a:cs typeface="Arial" panose="020B0604020202020204" pitchFamily="34" charset="0"/>
              </a:defRPr>
            </a:lvl1pPr>
          </a:lstStyle>
          <a:p>
            <a:r>
              <a:rPr lang="en-US" dirty="0"/>
              <a:t>Red Section Header</a:t>
            </a:r>
          </a:p>
        </p:txBody>
      </p:sp>
      <p:sp>
        <p:nvSpPr>
          <p:cNvPr id="5" name="Subtitle 2">
            <a:extLst>
              <a:ext uri="{FF2B5EF4-FFF2-40B4-BE49-F238E27FC236}">
                <a16:creationId xmlns:a16="http://schemas.microsoft.com/office/drawing/2014/main" id="{7055E247-542B-D541-8F36-DBA97343BC92}"/>
              </a:ext>
            </a:extLst>
          </p:cNvPr>
          <p:cNvSpPr>
            <a:spLocks noGrp="1"/>
          </p:cNvSpPr>
          <p:nvPr>
            <p:ph type="subTitle" idx="1" hasCustomPrompt="1"/>
          </p:nvPr>
        </p:nvSpPr>
        <p:spPr>
          <a:xfrm>
            <a:off x="952500" y="3791876"/>
            <a:ext cx="10286999" cy="407460"/>
          </a:xfrm>
        </p:spPr>
        <p:txBody>
          <a:bodyPr lIns="0" tIns="0" rIns="0" bIns="0">
            <a:noAutofit/>
          </a:bodyPr>
          <a:lstStyle>
            <a:lvl1pPr marL="0" indent="0" algn="ctr">
              <a:buNone/>
              <a:defRPr sz="2400" b="0">
                <a:solidFill>
                  <a:schemeClr val="bg1"/>
                </a:solidFill>
                <a:latin typeface="+mn-lt"/>
                <a:ea typeface="Roboto" panose="020000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Optional Section Subtitle</a:t>
            </a:r>
          </a:p>
        </p:txBody>
      </p:sp>
    </p:spTree>
    <p:extLst>
      <p:ext uri="{BB962C8B-B14F-4D97-AF65-F5344CB8AC3E}">
        <p14:creationId xmlns:p14="http://schemas.microsoft.com/office/powerpoint/2010/main" val="391994738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600">
          <p15:clr>
            <a:srgbClr val="FBAE40"/>
          </p15:clr>
        </p15:guide>
        <p15:guide id="4" pos="708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ection Header Left with Photo">
    <p:bg>
      <p:bgPr>
        <a:solidFill>
          <a:schemeClr val="accent1"/>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77E1463A-07D4-2683-50CD-5AE4F72137BD}"/>
              </a:ext>
            </a:extLst>
          </p:cNvPr>
          <p:cNvSpPr>
            <a:spLocks noGrp="1"/>
          </p:cNvSpPr>
          <p:nvPr>
            <p:ph type="title" hasCustomPrompt="1"/>
          </p:nvPr>
        </p:nvSpPr>
        <p:spPr>
          <a:xfrm>
            <a:off x="755374" y="2809077"/>
            <a:ext cx="5865559" cy="1454696"/>
          </a:xfrm>
        </p:spPr>
        <p:txBody>
          <a:bodyPr lIns="0" tIns="0" rIns="0" bIns="0" anchor="ctr" anchorCtr="0">
            <a:noAutofit/>
          </a:bodyPr>
          <a:lstStyle>
            <a:lvl1pPr algn="l">
              <a:defRPr sz="4000" b="1" i="0">
                <a:solidFill>
                  <a:schemeClr val="bg1"/>
                </a:solidFill>
                <a:latin typeface="+mj-lt"/>
                <a:ea typeface="Roboto" panose="02000000000000000000" pitchFamily="2" charset="0"/>
              </a:defRPr>
            </a:lvl1pPr>
          </a:lstStyle>
          <a:p>
            <a:r>
              <a:rPr lang="en-US" dirty="0"/>
              <a:t>Click to Edit </a:t>
            </a:r>
            <a:br>
              <a:rPr lang="en-US" dirty="0"/>
            </a:br>
            <a:r>
              <a:rPr lang="en-US" dirty="0"/>
              <a:t>Section Header</a:t>
            </a:r>
          </a:p>
        </p:txBody>
      </p:sp>
      <p:sp>
        <p:nvSpPr>
          <p:cNvPr id="3" name="Subtitle 2">
            <a:extLst>
              <a:ext uri="{FF2B5EF4-FFF2-40B4-BE49-F238E27FC236}">
                <a16:creationId xmlns:a16="http://schemas.microsoft.com/office/drawing/2014/main" id="{4D9DCBCC-07F8-1087-63AD-76A2BD74BCE5}"/>
              </a:ext>
            </a:extLst>
          </p:cNvPr>
          <p:cNvSpPr>
            <a:spLocks noGrp="1"/>
          </p:cNvSpPr>
          <p:nvPr>
            <p:ph type="subTitle" idx="1" hasCustomPrompt="1"/>
          </p:nvPr>
        </p:nvSpPr>
        <p:spPr>
          <a:xfrm>
            <a:off x="755374" y="4347588"/>
            <a:ext cx="5865559" cy="407460"/>
          </a:xfrm>
        </p:spPr>
        <p:txBody>
          <a:bodyPr lIns="0" tIns="0" rIns="0" bIns="0">
            <a:noAutofit/>
          </a:bodyPr>
          <a:lstStyle>
            <a:lvl1pPr marL="0" indent="0" algn="l">
              <a:buNone/>
              <a:defRPr sz="2200" b="0">
                <a:solidFill>
                  <a:schemeClr val="bg1"/>
                </a:solidFill>
                <a:latin typeface="+mn-lt"/>
                <a:ea typeface="Roboto" panose="020000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Optional Section Subtitle</a:t>
            </a:r>
          </a:p>
        </p:txBody>
      </p:sp>
      <p:sp>
        <p:nvSpPr>
          <p:cNvPr id="2" name="Picture Placeholder 4">
            <a:extLst>
              <a:ext uri="{FF2B5EF4-FFF2-40B4-BE49-F238E27FC236}">
                <a16:creationId xmlns:a16="http://schemas.microsoft.com/office/drawing/2014/main" id="{33263D90-D5D5-E2AC-7623-30FE71E40C15}"/>
              </a:ext>
            </a:extLst>
          </p:cNvPr>
          <p:cNvSpPr>
            <a:spLocks noGrp="1"/>
          </p:cNvSpPr>
          <p:nvPr>
            <p:ph type="pic" sz="quarter" idx="15"/>
          </p:nvPr>
        </p:nvSpPr>
        <p:spPr>
          <a:xfrm>
            <a:off x="7418832" y="2"/>
            <a:ext cx="4773168" cy="6857998"/>
          </a:xfrm>
          <a:prstGeom prst="rect">
            <a:avLst/>
          </a:prstGeom>
          <a:solidFill>
            <a:schemeClr val="bg2">
              <a:lumMod val="40000"/>
              <a:lumOff val="60000"/>
            </a:schemeClr>
          </a:solidFill>
        </p:spPr>
        <p:txBody>
          <a:bodyPr anchor="ctr" anchorCtr="0">
            <a:normAutofit/>
          </a:bodyPr>
          <a:lstStyle>
            <a:lvl1pPr marL="0" indent="0" algn="ctr">
              <a:buNone/>
              <a:defRPr sz="2000" b="0" i="0">
                <a:solidFill>
                  <a:schemeClr val="accent2"/>
                </a:solidFill>
                <a:latin typeface="+mn-lt"/>
              </a:defRPr>
            </a:lvl1pPr>
          </a:lstStyle>
          <a:p>
            <a:r>
              <a:rPr lang="en-US" dirty="0"/>
              <a:t>Click icon to add picture</a:t>
            </a:r>
          </a:p>
        </p:txBody>
      </p:sp>
    </p:spTree>
    <p:extLst>
      <p:ext uri="{BB962C8B-B14F-4D97-AF65-F5344CB8AC3E}">
        <p14:creationId xmlns:p14="http://schemas.microsoft.com/office/powerpoint/2010/main" val="2322309022"/>
      </p:ext>
    </p:extLst>
  </p:cSld>
  <p:clrMapOvr>
    <a:masterClrMapping/>
  </p:clrMapOvr>
  <p:extLst>
    <p:ext uri="{DCECCB84-F9BA-43D5-87BE-67443E8EF086}">
      <p15:sldGuideLst xmlns:p15="http://schemas.microsoft.com/office/powerpoint/2012/main">
        <p15:guide id="4" pos="456">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ection Header Right with Photo">
    <p:bg>
      <p:bgPr>
        <a:solidFill>
          <a:schemeClr val="accent1"/>
        </a:solidFill>
        <a:effectLst/>
      </p:bgPr>
    </p:bg>
    <p:spTree>
      <p:nvGrpSpPr>
        <p:cNvPr id="1" name=""/>
        <p:cNvGrpSpPr/>
        <p:nvPr/>
      </p:nvGrpSpPr>
      <p:grpSpPr>
        <a:xfrm>
          <a:off x="0" y="0"/>
          <a:ext cx="0" cy="0"/>
          <a:chOff x="0" y="0"/>
          <a:chExt cx="0" cy="0"/>
        </a:xfrm>
      </p:grpSpPr>
      <p:sp>
        <p:nvSpPr>
          <p:cNvPr id="2" name="Picture Placeholder 4">
            <a:extLst>
              <a:ext uri="{FF2B5EF4-FFF2-40B4-BE49-F238E27FC236}">
                <a16:creationId xmlns:a16="http://schemas.microsoft.com/office/drawing/2014/main" id="{33263D90-D5D5-E2AC-7623-30FE71E40C15}"/>
              </a:ext>
            </a:extLst>
          </p:cNvPr>
          <p:cNvSpPr>
            <a:spLocks noGrp="1"/>
          </p:cNvSpPr>
          <p:nvPr>
            <p:ph type="pic" sz="quarter" idx="15"/>
          </p:nvPr>
        </p:nvSpPr>
        <p:spPr>
          <a:xfrm>
            <a:off x="0" y="2"/>
            <a:ext cx="4773168" cy="6857998"/>
          </a:xfrm>
          <a:prstGeom prst="rect">
            <a:avLst/>
          </a:prstGeom>
          <a:solidFill>
            <a:schemeClr val="bg2">
              <a:lumMod val="40000"/>
              <a:lumOff val="60000"/>
            </a:schemeClr>
          </a:solidFill>
        </p:spPr>
        <p:txBody>
          <a:bodyPr anchor="ctr" anchorCtr="0">
            <a:normAutofit/>
          </a:bodyPr>
          <a:lstStyle>
            <a:lvl1pPr marL="0" indent="0" algn="ctr">
              <a:buNone/>
              <a:defRPr sz="2000" b="0" i="0">
                <a:solidFill>
                  <a:schemeClr val="accent2"/>
                </a:solidFill>
                <a:latin typeface="+mn-lt"/>
              </a:defRPr>
            </a:lvl1pPr>
          </a:lstStyle>
          <a:p>
            <a:r>
              <a:rPr lang="en-US" dirty="0"/>
              <a:t>Click icon to add picture</a:t>
            </a:r>
          </a:p>
        </p:txBody>
      </p:sp>
      <p:sp>
        <p:nvSpPr>
          <p:cNvPr id="5" name="Title 1">
            <a:extLst>
              <a:ext uri="{FF2B5EF4-FFF2-40B4-BE49-F238E27FC236}">
                <a16:creationId xmlns:a16="http://schemas.microsoft.com/office/drawing/2014/main" id="{77E1463A-07D4-2683-50CD-5AE4F72137BD}"/>
              </a:ext>
            </a:extLst>
          </p:cNvPr>
          <p:cNvSpPr>
            <a:spLocks noGrp="1"/>
          </p:cNvSpPr>
          <p:nvPr>
            <p:ph type="title" hasCustomPrompt="1"/>
          </p:nvPr>
        </p:nvSpPr>
        <p:spPr>
          <a:xfrm>
            <a:off x="5528542" y="2809077"/>
            <a:ext cx="5865559" cy="1454696"/>
          </a:xfrm>
        </p:spPr>
        <p:txBody>
          <a:bodyPr lIns="0" tIns="0" rIns="0" bIns="0" anchor="ctr" anchorCtr="0">
            <a:noAutofit/>
          </a:bodyPr>
          <a:lstStyle>
            <a:lvl1pPr algn="l">
              <a:defRPr sz="4000" b="1" i="0">
                <a:solidFill>
                  <a:schemeClr val="bg1"/>
                </a:solidFill>
                <a:latin typeface="PT Serif" panose="020A0603040505020204" pitchFamily="18" charset="77"/>
                <a:ea typeface="Roboto" panose="02000000000000000000" pitchFamily="2" charset="0"/>
              </a:defRPr>
            </a:lvl1pPr>
          </a:lstStyle>
          <a:p>
            <a:r>
              <a:rPr lang="en-US" dirty="0"/>
              <a:t>Click to Edit </a:t>
            </a:r>
            <a:br>
              <a:rPr lang="en-US" dirty="0"/>
            </a:br>
            <a:r>
              <a:rPr lang="en-US" dirty="0"/>
              <a:t>Section Header</a:t>
            </a:r>
          </a:p>
        </p:txBody>
      </p:sp>
      <p:sp>
        <p:nvSpPr>
          <p:cNvPr id="3" name="Subtitle 2">
            <a:extLst>
              <a:ext uri="{FF2B5EF4-FFF2-40B4-BE49-F238E27FC236}">
                <a16:creationId xmlns:a16="http://schemas.microsoft.com/office/drawing/2014/main" id="{4D9DCBCC-07F8-1087-63AD-76A2BD74BCE5}"/>
              </a:ext>
            </a:extLst>
          </p:cNvPr>
          <p:cNvSpPr>
            <a:spLocks noGrp="1"/>
          </p:cNvSpPr>
          <p:nvPr>
            <p:ph type="subTitle" idx="1" hasCustomPrompt="1"/>
          </p:nvPr>
        </p:nvSpPr>
        <p:spPr>
          <a:xfrm>
            <a:off x="5528542" y="4347588"/>
            <a:ext cx="5865559" cy="407460"/>
          </a:xfrm>
        </p:spPr>
        <p:txBody>
          <a:bodyPr lIns="0" tIns="0" rIns="0" bIns="0">
            <a:noAutofit/>
          </a:bodyPr>
          <a:lstStyle>
            <a:lvl1pPr marL="0" indent="0" algn="l">
              <a:buNone/>
              <a:defRPr sz="2200" b="0">
                <a:solidFill>
                  <a:schemeClr val="bg1"/>
                </a:solidFill>
                <a:latin typeface="+mn-lt"/>
                <a:ea typeface="Roboto" panose="020000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Optional Section Subtitle</a:t>
            </a:r>
          </a:p>
        </p:txBody>
      </p:sp>
    </p:spTree>
    <p:extLst>
      <p:ext uri="{BB962C8B-B14F-4D97-AF65-F5344CB8AC3E}">
        <p14:creationId xmlns:p14="http://schemas.microsoft.com/office/powerpoint/2010/main" val="2121655533"/>
      </p:ext>
    </p:extLst>
  </p:cSld>
  <p:clrMapOvr>
    <a:masterClrMapping/>
  </p:clrMapOvr>
  <p:extLst>
    <p:ext uri="{DCECCB84-F9BA-43D5-87BE-67443E8EF086}">
      <p15:sldGuideLst xmlns:p15="http://schemas.microsoft.com/office/powerpoint/2012/main">
        <p15:guide id="4" pos="456">
          <p15:clr>
            <a:srgbClr val="FBAE40"/>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theme" Target="../theme/theme1.xml"/><Relationship Id="rId20" Type="http://schemas.openxmlformats.org/officeDocument/2006/relationships/slideLayout" Target="../slideLayouts/slideLayout20.xml"/><Relationship Id="rId41"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5D47C82-65E8-6F4A-93F5-B60D5D90FAEC}"/>
              </a:ext>
            </a:extLst>
          </p:cNvPr>
          <p:cNvSpPr>
            <a:spLocks noGrp="1"/>
          </p:cNvSpPr>
          <p:nvPr>
            <p:ph type="title"/>
          </p:nvPr>
        </p:nvSpPr>
        <p:spPr>
          <a:xfrm>
            <a:off x="585627" y="365126"/>
            <a:ext cx="10768173" cy="896116"/>
          </a:xfrm>
          <a:prstGeom prst="rect">
            <a:avLst/>
          </a:prstGeom>
        </p:spPr>
        <p:txBody>
          <a:bodyPr vert="horz" lIns="0" tIns="0" rIns="0" bIns="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50D0A12C-E82E-3F40-8F2F-F914F24F0B62}"/>
              </a:ext>
            </a:extLst>
          </p:cNvPr>
          <p:cNvSpPr>
            <a:spLocks noGrp="1"/>
          </p:cNvSpPr>
          <p:nvPr>
            <p:ph type="body" idx="1"/>
          </p:nvPr>
        </p:nvSpPr>
        <p:spPr>
          <a:xfrm>
            <a:off x="585627" y="1825625"/>
            <a:ext cx="10768173" cy="4351338"/>
          </a:xfrm>
          <a:prstGeom prst="rect">
            <a:avLst/>
          </a:prstGeom>
        </p:spPr>
        <p:txBody>
          <a:bodyPr vert="horz" lIns="0" tIns="0" rIns="0" bIns="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Footer Placeholder 3">
            <a:extLst>
              <a:ext uri="{FF2B5EF4-FFF2-40B4-BE49-F238E27FC236}">
                <a16:creationId xmlns:a16="http://schemas.microsoft.com/office/drawing/2014/main" id="{45B747C4-6C3D-7CB4-12B7-BFA60319A48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r>
              <a:rPr lang="en-US"/>
              <a:t>View &gt;&gt; Header and Footer &gt;&gt; Add Unit, Office, or Department Name</a:t>
            </a:r>
          </a:p>
        </p:txBody>
      </p:sp>
    </p:spTree>
    <p:extLst>
      <p:ext uri="{BB962C8B-B14F-4D97-AF65-F5344CB8AC3E}">
        <p14:creationId xmlns:p14="http://schemas.microsoft.com/office/powerpoint/2010/main" val="123535660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 id="2147483696" r:id="rId36"/>
    <p:sldLayoutId id="2147483697" r:id="rId37"/>
    <p:sldLayoutId id="2147483698" r:id="rId38"/>
    <p:sldLayoutId id="2147483699" r:id="rId39"/>
    <p:sldLayoutId id="2147483700" r:id="rId40"/>
    <p:sldLayoutId id="2147483701" r:id="rId41"/>
    <p:sldLayoutId id="2147483702" r:id="rId42"/>
    <p:sldLayoutId id="2147483703" r:id="rId43"/>
    <p:sldLayoutId id="2147483704" r:id="rId44"/>
    <p:sldLayoutId id="2147483705" r:id="rId45"/>
  </p:sldLayoutIdLst>
  <p:hf hdr="0" dt="0"/>
  <p:txStyles>
    <p:titleStyle>
      <a:lvl1pPr algn="l" defTabSz="914400" rtl="0" eaLnBrk="1" latinLnBrk="0" hangingPunct="1">
        <a:lnSpc>
          <a:spcPct val="90000"/>
        </a:lnSpc>
        <a:spcBef>
          <a:spcPct val="0"/>
        </a:spcBef>
        <a:buNone/>
        <a:defRPr sz="3400" b="1" kern="1200">
          <a:solidFill>
            <a:schemeClr val="tx1"/>
          </a:solidFill>
          <a:latin typeface="+mj-lt"/>
          <a:ea typeface="Roboto" panose="02000000000000000000" pitchFamily="2" charset="0"/>
          <a:cs typeface="Arial" panose="020B0604020202020204" pitchFamily="34" charset="0"/>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sz="2400" kern="1200">
          <a:solidFill>
            <a:schemeClr val="tx1"/>
          </a:solidFill>
          <a:latin typeface="+mn-lt"/>
          <a:ea typeface="Roboto" panose="02000000000000000000" pitchFamily="2" charset="0"/>
          <a:cs typeface="Arial" panose="020B0604020202020204" pitchFamily="34" charset="0"/>
        </a:defRPr>
      </a:lvl1pPr>
      <a:lvl2pPr marL="685800" indent="-228600" algn="l" defTabSz="914400" rtl="0" eaLnBrk="1" latinLnBrk="0" hangingPunct="1">
        <a:lnSpc>
          <a:spcPct val="100000"/>
        </a:lnSpc>
        <a:spcBef>
          <a:spcPts val="500"/>
        </a:spcBef>
        <a:buFont typeface="Roboto" panose="02000000000000000000" pitchFamily="2" charset="0"/>
        <a:buChar char="–"/>
        <a:defRPr sz="2000" kern="1200">
          <a:solidFill>
            <a:schemeClr val="tx1"/>
          </a:solidFill>
          <a:latin typeface="+mn-lt"/>
          <a:ea typeface="Roboto" panose="02000000000000000000" pitchFamily="2" charset="0"/>
          <a:cs typeface="Arial" panose="020B0604020202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Roboto" panose="02000000000000000000" pitchFamily="2" charset="0"/>
          <a:cs typeface="Arial" panose="020B060402020202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mn-lt"/>
          <a:ea typeface="Roboto" panose="02000000000000000000" pitchFamily="2" charset="0"/>
          <a:cs typeface="Arial" panose="020B0604020202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400" kern="1200">
          <a:solidFill>
            <a:schemeClr val="tx1"/>
          </a:solidFill>
          <a:latin typeface="+mn-lt"/>
          <a:ea typeface="Roboto" panose="02000000000000000000" pitchFamily="2"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hyperlink" Target="https://njms.rutgers.edu/education/odace/office_global_health/index.php" TargetMode="External"/><Relationship Id="rId1" Type="http://schemas.openxmlformats.org/officeDocument/2006/relationships/slideLayout" Target="../slideLayouts/slideLayout38.xml"/></Relationships>
</file>

<file path=ppt/slides/_rels/slide11.xml.rels><?xml version="1.0" encoding="UTF-8" standalone="yes"?>
<Relationships xmlns="http://schemas.openxmlformats.org/package/2006/relationships"><Relationship Id="rId8" Type="http://schemas.openxmlformats.org/officeDocument/2006/relationships/hyperlink" Target="https://rwjms.rutgers.edu/community-global-health/sathi" TargetMode="External"/><Relationship Id="rId3" Type="http://schemas.openxmlformats.org/officeDocument/2006/relationships/hyperlink" Target="https://globalhealth.rutgers.edu/" TargetMode="External"/><Relationship Id="rId7" Type="http://schemas.openxmlformats.org/officeDocument/2006/relationships/hyperlink" Target="https://rwjms.rutgers.edu/community-global-health/healthier-new-brunswick" TargetMode="External"/><Relationship Id="rId2" Type="http://schemas.openxmlformats.org/officeDocument/2006/relationships/hyperlink" Target="https://global.rutgers.edu/" TargetMode="External"/><Relationship Id="rId1" Type="http://schemas.openxmlformats.org/officeDocument/2006/relationships/slideLayout" Target="../slideLayouts/slideLayout16.xml"/><Relationship Id="rId6" Type="http://schemas.openxmlformats.org/officeDocument/2006/relationships/hyperlink" Target="https://rwjms.rutgers.edu/community-global-health/hiphop/asylum-clinic" TargetMode="External"/><Relationship Id="rId5" Type="http://schemas.openxmlformats.org/officeDocument/2006/relationships/hyperlink" Target="https://www.rutgers.edu/news/rutgers-inspires-establishment-new-jersey-one-health-task-force" TargetMode="External"/><Relationship Id="rId4" Type="http://schemas.openxmlformats.org/officeDocument/2006/relationships/hyperlink" Target="https://rwjms.rutgers.edu/institute/womens-health" TargetMode="External"/><Relationship Id="rId9" Type="http://schemas.openxmlformats.org/officeDocument/2006/relationships/hyperlink" Target="https://njms.rutgers.edu/education/odace/index.php" TargetMode="External"/></Relationships>
</file>

<file path=ppt/slides/_rels/slide12.xml.rels><?xml version="1.0" encoding="UTF-8" standalone="yes"?>
<Relationships xmlns="http://schemas.openxmlformats.org/package/2006/relationships"><Relationship Id="rId3" Type="http://schemas.openxmlformats.org/officeDocument/2006/relationships/hyperlink" Target="https://rwjms.rutgers.edu/about/office-global-health/fair" TargetMode="External"/><Relationship Id="rId2" Type="http://schemas.openxmlformats.org/officeDocument/2006/relationships/notesSlide" Target="../notesSlides/notesSlide3.xml"/><Relationship Id="rId1" Type="http://schemas.openxmlformats.org/officeDocument/2006/relationships/slideLayout" Target="../slideLayouts/slideLayout4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4.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hyperlink" Target="https://youtu.be/NoNajQwEEc0" TargetMode="External"/><Relationship Id="rId1" Type="http://schemas.openxmlformats.org/officeDocument/2006/relationships/slideLayout" Target="../slideLayouts/slideLayout37.xml"/></Relationships>
</file>

<file path=ppt/slides/_rels/slide5.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37.xml"/></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hyperlink" Target="https://www.ihcv.org/" TargetMode="External"/><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hyperlink" Target="https://www.udom.ac.tz/" TargetMode="External"/><Relationship Id="rId1" Type="http://schemas.openxmlformats.org/officeDocument/2006/relationships/slideLayout" Target="../slideLayouts/slideLayout37.xml"/></Relationships>
</file>

<file path=ppt/slides/_rels/slide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38.xml"/></Relationships>
</file>

<file path=ppt/slides/_rels/slide9.xml.rels><?xml version="1.0" encoding="UTF-8" standalone="yes"?>
<Relationships xmlns="http://schemas.openxmlformats.org/package/2006/relationships"><Relationship Id="rId3" Type="http://schemas.openxmlformats.org/officeDocument/2006/relationships/image" Target="../media/image23.jfif"/><Relationship Id="rId2" Type="http://schemas.openxmlformats.org/officeDocument/2006/relationships/hyperlink" Target="https://www.youtube.com/watch?v=PPd457Jhip8" TargetMode="External"/><Relationship Id="rId1" Type="http://schemas.openxmlformats.org/officeDocument/2006/relationships/slideLayout" Target="../slideLayouts/slideLayout3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425479-F7E7-AB90-33C1-6D7B88CE4BB9}"/>
              </a:ext>
            </a:extLst>
          </p:cNvPr>
          <p:cNvSpPr>
            <a:spLocks noGrp="1"/>
          </p:cNvSpPr>
          <p:nvPr>
            <p:ph type="ctrTitle"/>
          </p:nvPr>
        </p:nvSpPr>
        <p:spPr/>
        <p:txBody>
          <a:bodyPr/>
          <a:lstStyle/>
          <a:p>
            <a:r>
              <a:rPr lang="en-US" dirty="0"/>
              <a:t>Annual Global Health Fair </a:t>
            </a:r>
          </a:p>
        </p:txBody>
      </p:sp>
      <p:sp>
        <p:nvSpPr>
          <p:cNvPr id="3" name="Subtitle 2">
            <a:extLst>
              <a:ext uri="{FF2B5EF4-FFF2-40B4-BE49-F238E27FC236}">
                <a16:creationId xmlns:a16="http://schemas.microsoft.com/office/drawing/2014/main" id="{7AEE5940-5F64-75D6-712B-41403CDCF6B4}"/>
              </a:ext>
            </a:extLst>
          </p:cNvPr>
          <p:cNvSpPr>
            <a:spLocks noGrp="1"/>
          </p:cNvSpPr>
          <p:nvPr>
            <p:ph type="subTitle" idx="1"/>
          </p:nvPr>
        </p:nvSpPr>
        <p:spPr/>
        <p:txBody>
          <a:bodyPr/>
          <a:lstStyle/>
          <a:p>
            <a:r>
              <a:rPr lang="en-US" dirty="0"/>
              <a:t>Beyond Borders: Faculty Journeys in Global &amp; </a:t>
            </a:r>
            <a:r>
              <a:rPr lang="en-US" dirty="0" err="1"/>
              <a:t>Glocal</a:t>
            </a:r>
            <a:r>
              <a:rPr lang="en-US" dirty="0"/>
              <a:t> Health</a:t>
            </a:r>
          </a:p>
        </p:txBody>
      </p:sp>
      <p:sp>
        <p:nvSpPr>
          <p:cNvPr id="4" name="Text Placeholder 3">
            <a:extLst>
              <a:ext uri="{FF2B5EF4-FFF2-40B4-BE49-F238E27FC236}">
                <a16:creationId xmlns:a16="http://schemas.microsoft.com/office/drawing/2014/main" id="{6652B031-A2E9-86C2-1683-B5E6E853D9C8}"/>
              </a:ext>
            </a:extLst>
          </p:cNvPr>
          <p:cNvSpPr>
            <a:spLocks noGrp="1"/>
          </p:cNvSpPr>
          <p:nvPr>
            <p:ph type="body" sz="quarter" idx="10"/>
          </p:nvPr>
        </p:nvSpPr>
        <p:spPr/>
        <p:txBody>
          <a:bodyPr/>
          <a:lstStyle/>
          <a:p>
            <a:r>
              <a:rPr lang="en-US" dirty="0"/>
              <a:t>December 3, 2025</a:t>
            </a:r>
          </a:p>
        </p:txBody>
      </p:sp>
    </p:spTree>
    <p:extLst>
      <p:ext uri="{BB962C8B-B14F-4D97-AF65-F5344CB8AC3E}">
        <p14:creationId xmlns:p14="http://schemas.microsoft.com/office/powerpoint/2010/main" val="19781565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5FD8FD-FEE7-0470-9FB0-E0CC2A5CF73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4A52CA3-E364-DF67-D4A2-AFB3B14338A1}"/>
              </a:ext>
            </a:extLst>
          </p:cNvPr>
          <p:cNvSpPr>
            <a:spLocks noGrp="1"/>
          </p:cNvSpPr>
          <p:nvPr>
            <p:ph type="title"/>
          </p:nvPr>
        </p:nvSpPr>
        <p:spPr>
          <a:xfrm>
            <a:off x="731520" y="548640"/>
            <a:ext cx="7543800" cy="1051560"/>
          </a:xfrm>
        </p:spPr>
        <p:txBody>
          <a:bodyPr/>
          <a:lstStyle/>
          <a:p>
            <a:r>
              <a:rPr lang="en-US" dirty="0"/>
              <a:t>Harsh Sule, MD, MPP</a:t>
            </a:r>
            <a:br>
              <a:rPr lang="en-US" dirty="0"/>
            </a:br>
            <a:r>
              <a:rPr lang="en-US" sz="1200" dirty="0"/>
              <a:t>Chair (Interim) &amp; Professor of Emergency Medicine </a:t>
            </a:r>
            <a:br>
              <a:rPr lang="en-US" sz="1200" dirty="0"/>
            </a:br>
            <a:r>
              <a:rPr lang="en-US" sz="1200" dirty="0"/>
              <a:t>Vice-Chair for Academic Affairs</a:t>
            </a:r>
            <a:br>
              <a:rPr lang="en-US" sz="1200" dirty="0"/>
            </a:br>
            <a:r>
              <a:rPr lang="en-US" sz="1200" dirty="0"/>
              <a:t>Associate Director, Office of Global Health </a:t>
            </a:r>
            <a:br>
              <a:rPr lang="en-US" sz="1200" dirty="0"/>
            </a:br>
            <a:endParaRPr lang="en-US" dirty="0"/>
          </a:p>
        </p:txBody>
      </p:sp>
      <p:sp>
        <p:nvSpPr>
          <p:cNvPr id="4" name="Text Placeholder 3">
            <a:extLst>
              <a:ext uri="{FF2B5EF4-FFF2-40B4-BE49-F238E27FC236}">
                <a16:creationId xmlns:a16="http://schemas.microsoft.com/office/drawing/2014/main" id="{F953904F-63C2-BB08-16C4-5E4BFBC334AE}"/>
              </a:ext>
            </a:extLst>
          </p:cNvPr>
          <p:cNvSpPr>
            <a:spLocks noGrp="1"/>
          </p:cNvSpPr>
          <p:nvPr>
            <p:ph type="body" sz="half" idx="34"/>
          </p:nvPr>
        </p:nvSpPr>
        <p:spPr/>
        <p:txBody>
          <a:bodyPr/>
          <a:lstStyle/>
          <a:p>
            <a:r>
              <a:rPr lang="en-US" dirty="0" err="1"/>
              <a:t>GhanA</a:t>
            </a:r>
            <a:r>
              <a:rPr lang="en-US" dirty="0"/>
              <a:t>, Sierra Leone, Azerbaijan</a:t>
            </a:r>
          </a:p>
        </p:txBody>
      </p:sp>
      <p:sp>
        <p:nvSpPr>
          <p:cNvPr id="5" name="Text Placeholder 4">
            <a:extLst>
              <a:ext uri="{FF2B5EF4-FFF2-40B4-BE49-F238E27FC236}">
                <a16:creationId xmlns:a16="http://schemas.microsoft.com/office/drawing/2014/main" id="{678E4A8D-2EEE-8D0E-1965-CA96C4D5D707}"/>
              </a:ext>
            </a:extLst>
          </p:cNvPr>
          <p:cNvSpPr>
            <a:spLocks noGrp="1"/>
          </p:cNvSpPr>
          <p:nvPr>
            <p:ph type="body" sz="half" idx="35"/>
          </p:nvPr>
        </p:nvSpPr>
        <p:spPr/>
        <p:txBody>
          <a:bodyPr/>
          <a:lstStyle/>
          <a:p>
            <a:r>
              <a:rPr lang="en-US" sz="1400" dirty="0"/>
              <a:t>A board-certified emergency physician and also has a Master in Public Policy from Princeton University. In addition to working clinically, he is active in medical education and global health.</a:t>
            </a:r>
          </a:p>
          <a:p>
            <a:r>
              <a:rPr lang="en-US" sz="1400" dirty="0"/>
              <a:t>Active in global health for over 15 years. His prior work includes projects in Sierra Leone and Azerbaijan. With International Medical Corps in Azerbaijan, he worked on an emergency medicine development project and then served as its Country Director. At Rutgers NJMS, Dr. Sule has taken on a lead role in advancing the global health agenda via participation in the Global Health Task Force, serving as a liaison to the greater Rutgers global health community and is Core Faculty with the Rutgers Global Health Institute. His current work in Ghana includes in-country educational initiatives such as a disaster management course and a point-of-care ultrasound course, as well as weekly virtual interactive medical case conferences. The work in Ghana is in partnership with Tetteh Quarshie Memorial Hospital (Mampong-</a:t>
            </a:r>
            <a:r>
              <a:rPr lang="en-US" sz="1400" dirty="0" err="1"/>
              <a:t>Akuapem</a:t>
            </a:r>
            <a:r>
              <a:rPr lang="en-US" sz="1400" dirty="0"/>
              <a:t>), the Ghana College of Physicians and Surgeons, Society of Family Physicians of Ghana and the University of Cape Coast</a:t>
            </a:r>
            <a:r>
              <a:rPr lang="en-US" dirty="0"/>
              <a:t>.</a:t>
            </a:r>
          </a:p>
          <a:p>
            <a:r>
              <a:rPr lang="en-US" dirty="0">
                <a:hlinkClick r:id="rId2"/>
              </a:rPr>
              <a:t>https://njms.rutgers.edu/education/odace/office_global_health/index.php</a:t>
            </a:r>
            <a:r>
              <a:rPr lang="en-US" dirty="0"/>
              <a:t> </a:t>
            </a:r>
          </a:p>
        </p:txBody>
      </p:sp>
      <p:pic>
        <p:nvPicPr>
          <p:cNvPr id="8" name="Picture Placeholder 7" descr="A person in a suit smiling&#10;&#10;AI-generated content may be incorrect.">
            <a:extLst>
              <a:ext uri="{FF2B5EF4-FFF2-40B4-BE49-F238E27FC236}">
                <a16:creationId xmlns:a16="http://schemas.microsoft.com/office/drawing/2014/main" id="{A84C5A82-C440-E561-3809-6FADB3437414}"/>
              </a:ext>
            </a:extLst>
          </p:cNvPr>
          <p:cNvPicPr>
            <a:picLocks noGrp="1" noChangeAspect="1"/>
          </p:cNvPicPr>
          <p:nvPr>
            <p:ph type="pic" sz="quarter" idx="11"/>
          </p:nvPr>
        </p:nvPicPr>
        <p:blipFill>
          <a:blip r:embed="rId3">
            <a:extLst>
              <a:ext uri="{28A0092B-C50C-407E-A947-70E740481C1C}">
                <a14:useLocalDpi xmlns:a14="http://schemas.microsoft.com/office/drawing/2010/main" val="0"/>
              </a:ext>
            </a:extLst>
          </a:blip>
          <a:srcRect l="2870" t="2154" r="2914" b="3229"/>
          <a:stretch>
            <a:fillRect/>
          </a:stretch>
        </p:blipFill>
        <p:spPr>
          <a:xfrm>
            <a:off x="7440930" y="1600200"/>
            <a:ext cx="3876774" cy="4023360"/>
          </a:xfrm>
        </p:spPr>
      </p:pic>
      <p:sp>
        <p:nvSpPr>
          <p:cNvPr id="3" name="Footer Placeholder 2">
            <a:extLst>
              <a:ext uri="{FF2B5EF4-FFF2-40B4-BE49-F238E27FC236}">
                <a16:creationId xmlns:a16="http://schemas.microsoft.com/office/drawing/2014/main" id="{FF428B82-1F3F-EFEB-91DF-EB2180FAF6D0}"/>
              </a:ext>
              <a:ext uri="{C183D7F6-B498-43B3-948B-1728B52AA6E4}">
                <adec:decorative xmlns:adec="http://schemas.microsoft.com/office/drawing/2017/decorative" val="1"/>
              </a:ext>
            </a:extLst>
          </p:cNvPr>
          <p:cNvSpPr>
            <a:spLocks noGrp="1"/>
          </p:cNvSpPr>
          <p:nvPr>
            <p:ph type="ftr" sz="quarter" idx="3"/>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FFFFFF"/>
                </a:solidFill>
                <a:effectLst/>
                <a:uLnTx/>
                <a:uFillTx/>
                <a:latin typeface="Source sans 3"/>
                <a:ea typeface="+mn-ea"/>
                <a:cs typeface="+mn-cs"/>
              </a:rPr>
              <a:t>Rutgers Health, New Jersey Medical School  </a:t>
            </a:r>
          </a:p>
        </p:txBody>
      </p:sp>
    </p:spTree>
    <p:extLst>
      <p:ext uri="{BB962C8B-B14F-4D97-AF65-F5344CB8AC3E}">
        <p14:creationId xmlns:p14="http://schemas.microsoft.com/office/powerpoint/2010/main" val="31380447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CB8D57-08F3-E74E-5E56-D76DD568B228}"/>
              </a:ext>
            </a:extLst>
          </p:cNvPr>
          <p:cNvSpPr>
            <a:spLocks noGrp="1"/>
          </p:cNvSpPr>
          <p:nvPr>
            <p:ph type="title"/>
          </p:nvPr>
        </p:nvSpPr>
        <p:spPr/>
        <p:txBody>
          <a:bodyPr/>
          <a:lstStyle/>
          <a:p>
            <a:r>
              <a:rPr lang="en-US" dirty="0"/>
              <a:t>Resources </a:t>
            </a:r>
          </a:p>
        </p:txBody>
      </p:sp>
      <p:sp>
        <p:nvSpPr>
          <p:cNvPr id="3" name="Text Placeholder 2">
            <a:extLst>
              <a:ext uri="{FF2B5EF4-FFF2-40B4-BE49-F238E27FC236}">
                <a16:creationId xmlns:a16="http://schemas.microsoft.com/office/drawing/2014/main" id="{2587F8B5-A876-4F93-5D51-C101B9A6A02C}"/>
              </a:ext>
            </a:extLst>
          </p:cNvPr>
          <p:cNvSpPr>
            <a:spLocks noGrp="1"/>
          </p:cNvSpPr>
          <p:nvPr>
            <p:ph type="body" sz="half" idx="34"/>
          </p:nvPr>
        </p:nvSpPr>
        <p:spPr/>
        <p:txBody>
          <a:bodyPr/>
          <a:lstStyle/>
          <a:p>
            <a:r>
              <a:rPr lang="en-US" dirty="0"/>
              <a:t>Global and Local Health at Rutgers </a:t>
            </a:r>
          </a:p>
        </p:txBody>
      </p:sp>
      <p:sp>
        <p:nvSpPr>
          <p:cNvPr id="5" name="Text Placeholder 4">
            <a:extLst>
              <a:ext uri="{FF2B5EF4-FFF2-40B4-BE49-F238E27FC236}">
                <a16:creationId xmlns:a16="http://schemas.microsoft.com/office/drawing/2014/main" id="{F78E3C3E-174C-0037-8FF9-EFD789E52D88}"/>
              </a:ext>
            </a:extLst>
          </p:cNvPr>
          <p:cNvSpPr>
            <a:spLocks noGrp="1"/>
          </p:cNvSpPr>
          <p:nvPr>
            <p:ph type="body" sz="half" idx="37"/>
          </p:nvPr>
        </p:nvSpPr>
        <p:spPr/>
        <p:txBody>
          <a:bodyPr/>
          <a:lstStyle/>
          <a:p>
            <a:endParaRPr lang="en-US"/>
          </a:p>
        </p:txBody>
      </p:sp>
      <p:sp>
        <p:nvSpPr>
          <p:cNvPr id="6" name="Text Placeholder 5">
            <a:extLst>
              <a:ext uri="{FF2B5EF4-FFF2-40B4-BE49-F238E27FC236}">
                <a16:creationId xmlns:a16="http://schemas.microsoft.com/office/drawing/2014/main" id="{E6D92474-953D-881A-131E-A6E7D5557167}"/>
              </a:ext>
            </a:extLst>
          </p:cNvPr>
          <p:cNvSpPr>
            <a:spLocks noGrp="1"/>
          </p:cNvSpPr>
          <p:nvPr>
            <p:ph type="body" sz="half" idx="36"/>
          </p:nvPr>
        </p:nvSpPr>
        <p:spPr/>
        <p:txBody>
          <a:bodyPr/>
          <a:lstStyle/>
          <a:p>
            <a:r>
              <a:rPr lang="en-US" sz="1800" b="1" dirty="0">
                <a:hlinkClick r:id="rId2"/>
              </a:rPr>
              <a:t>Rutgers Global</a:t>
            </a:r>
            <a:endParaRPr lang="en-US" sz="1800" b="1" dirty="0"/>
          </a:p>
        </p:txBody>
      </p:sp>
      <p:sp>
        <p:nvSpPr>
          <p:cNvPr id="7" name="Text Placeholder 6">
            <a:extLst>
              <a:ext uri="{FF2B5EF4-FFF2-40B4-BE49-F238E27FC236}">
                <a16:creationId xmlns:a16="http://schemas.microsoft.com/office/drawing/2014/main" id="{D6637FCA-8AC4-D8A8-B989-6DD8AD558DDF}"/>
              </a:ext>
            </a:extLst>
          </p:cNvPr>
          <p:cNvSpPr>
            <a:spLocks noGrp="1"/>
          </p:cNvSpPr>
          <p:nvPr>
            <p:ph type="body" sz="half" idx="38"/>
          </p:nvPr>
        </p:nvSpPr>
        <p:spPr/>
        <p:txBody>
          <a:bodyPr/>
          <a:lstStyle/>
          <a:p>
            <a:endParaRPr lang="en-US"/>
          </a:p>
        </p:txBody>
      </p:sp>
      <p:sp>
        <p:nvSpPr>
          <p:cNvPr id="8" name="Text Placeholder 7">
            <a:extLst>
              <a:ext uri="{FF2B5EF4-FFF2-40B4-BE49-F238E27FC236}">
                <a16:creationId xmlns:a16="http://schemas.microsoft.com/office/drawing/2014/main" id="{E5C7E34D-5D5A-DC6F-84AC-225B73CA4A49}"/>
              </a:ext>
            </a:extLst>
          </p:cNvPr>
          <p:cNvSpPr>
            <a:spLocks noGrp="1"/>
          </p:cNvSpPr>
          <p:nvPr>
            <p:ph type="body" sz="half" idx="41"/>
          </p:nvPr>
        </p:nvSpPr>
        <p:spPr/>
        <p:txBody>
          <a:bodyPr/>
          <a:lstStyle/>
          <a:p>
            <a:r>
              <a:rPr lang="en-US" sz="1800" b="1" dirty="0">
                <a:hlinkClick r:id="rId3"/>
              </a:rPr>
              <a:t>Rutgers Global Health Institute</a:t>
            </a:r>
            <a:endParaRPr lang="en-US" sz="1800" b="1" dirty="0"/>
          </a:p>
        </p:txBody>
      </p:sp>
      <p:sp>
        <p:nvSpPr>
          <p:cNvPr id="9" name="Text Placeholder 8">
            <a:extLst>
              <a:ext uri="{FF2B5EF4-FFF2-40B4-BE49-F238E27FC236}">
                <a16:creationId xmlns:a16="http://schemas.microsoft.com/office/drawing/2014/main" id="{C8913A94-62B5-EE10-5C40-29CBB2CF3D76}"/>
              </a:ext>
            </a:extLst>
          </p:cNvPr>
          <p:cNvSpPr>
            <a:spLocks noGrp="1"/>
          </p:cNvSpPr>
          <p:nvPr>
            <p:ph type="body" sz="half" idx="39"/>
          </p:nvPr>
        </p:nvSpPr>
        <p:spPr/>
        <p:txBody>
          <a:bodyPr/>
          <a:lstStyle/>
          <a:p>
            <a:endParaRPr lang="en-US"/>
          </a:p>
        </p:txBody>
      </p:sp>
      <p:sp>
        <p:nvSpPr>
          <p:cNvPr id="10" name="Text Placeholder 9">
            <a:extLst>
              <a:ext uri="{FF2B5EF4-FFF2-40B4-BE49-F238E27FC236}">
                <a16:creationId xmlns:a16="http://schemas.microsoft.com/office/drawing/2014/main" id="{ABD7EBD9-CD65-93CA-FE4E-677F80EAEA76}"/>
              </a:ext>
            </a:extLst>
          </p:cNvPr>
          <p:cNvSpPr>
            <a:spLocks noGrp="1"/>
          </p:cNvSpPr>
          <p:nvPr>
            <p:ph type="body" sz="half" idx="42"/>
          </p:nvPr>
        </p:nvSpPr>
        <p:spPr/>
        <p:txBody>
          <a:bodyPr/>
          <a:lstStyle/>
          <a:p>
            <a:r>
              <a:rPr lang="en-US" sz="1800" b="1" dirty="0">
                <a:hlinkClick r:id="rId4"/>
              </a:rPr>
              <a:t>Women’s Health Institute </a:t>
            </a:r>
            <a:endParaRPr lang="en-US" sz="1800" b="1" dirty="0"/>
          </a:p>
        </p:txBody>
      </p:sp>
      <p:sp>
        <p:nvSpPr>
          <p:cNvPr id="11" name="Text Placeholder 10">
            <a:extLst>
              <a:ext uri="{FF2B5EF4-FFF2-40B4-BE49-F238E27FC236}">
                <a16:creationId xmlns:a16="http://schemas.microsoft.com/office/drawing/2014/main" id="{07F8EB80-F357-92E0-25DC-8798C6C4547A}"/>
              </a:ext>
            </a:extLst>
          </p:cNvPr>
          <p:cNvSpPr>
            <a:spLocks noGrp="1"/>
          </p:cNvSpPr>
          <p:nvPr>
            <p:ph type="body" sz="half" idx="40"/>
          </p:nvPr>
        </p:nvSpPr>
        <p:spPr/>
        <p:txBody>
          <a:bodyPr/>
          <a:lstStyle/>
          <a:p>
            <a:endParaRPr lang="en-US"/>
          </a:p>
        </p:txBody>
      </p:sp>
      <p:sp>
        <p:nvSpPr>
          <p:cNvPr id="12" name="Text Placeholder 11">
            <a:extLst>
              <a:ext uri="{FF2B5EF4-FFF2-40B4-BE49-F238E27FC236}">
                <a16:creationId xmlns:a16="http://schemas.microsoft.com/office/drawing/2014/main" id="{E7EC19F3-8850-A8C5-7AB9-2073B034F3AA}"/>
              </a:ext>
            </a:extLst>
          </p:cNvPr>
          <p:cNvSpPr>
            <a:spLocks noGrp="1"/>
          </p:cNvSpPr>
          <p:nvPr>
            <p:ph type="body" sz="half" idx="43"/>
          </p:nvPr>
        </p:nvSpPr>
        <p:spPr/>
        <p:txBody>
          <a:bodyPr/>
          <a:lstStyle/>
          <a:p>
            <a:r>
              <a:rPr lang="en-US" sz="1800" b="1" dirty="0">
                <a:hlinkClick r:id="rId5"/>
              </a:rPr>
              <a:t>One Health </a:t>
            </a:r>
            <a:endParaRPr lang="en-US" sz="1800" b="1" dirty="0"/>
          </a:p>
        </p:txBody>
      </p:sp>
      <p:sp>
        <p:nvSpPr>
          <p:cNvPr id="13" name="Text Placeholder 12">
            <a:extLst>
              <a:ext uri="{FF2B5EF4-FFF2-40B4-BE49-F238E27FC236}">
                <a16:creationId xmlns:a16="http://schemas.microsoft.com/office/drawing/2014/main" id="{3BDFF94E-E62E-68ED-04EF-0EE15A205228}"/>
              </a:ext>
            </a:extLst>
          </p:cNvPr>
          <p:cNvSpPr>
            <a:spLocks noGrp="1"/>
          </p:cNvSpPr>
          <p:nvPr>
            <p:ph type="body" sz="half" idx="45"/>
          </p:nvPr>
        </p:nvSpPr>
        <p:spPr/>
        <p:txBody>
          <a:bodyPr/>
          <a:lstStyle/>
          <a:p>
            <a:endParaRPr lang="en-US"/>
          </a:p>
        </p:txBody>
      </p:sp>
      <p:sp>
        <p:nvSpPr>
          <p:cNvPr id="14" name="Text Placeholder 13">
            <a:extLst>
              <a:ext uri="{FF2B5EF4-FFF2-40B4-BE49-F238E27FC236}">
                <a16:creationId xmlns:a16="http://schemas.microsoft.com/office/drawing/2014/main" id="{1ED012F2-13F7-E0F4-1ED5-32EBC439D1B5}"/>
              </a:ext>
            </a:extLst>
          </p:cNvPr>
          <p:cNvSpPr>
            <a:spLocks noGrp="1"/>
          </p:cNvSpPr>
          <p:nvPr>
            <p:ph type="body" sz="half" idx="44"/>
          </p:nvPr>
        </p:nvSpPr>
        <p:spPr/>
        <p:txBody>
          <a:bodyPr/>
          <a:lstStyle/>
          <a:p>
            <a:r>
              <a:rPr lang="en-US" sz="1800" b="1" dirty="0">
                <a:hlinkClick r:id="rId6"/>
              </a:rPr>
              <a:t>Asylum Clinic </a:t>
            </a:r>
            <a:endParaRPr lang="en-US" sz="1800" b="1" dirty="0"/>
          </a:p>
        </p:txBody>
      </p:sp>
      <p:sp>
        <p:nvSpPr>
          <p:cNvPr id="15" name="Text Placeholder 14">
            <a:extLst>
              <a:ext uri="{FF2B5EF4-FFF2-40B4-BE49-F238E27FC236}">
                <a16:creationId xmlns:a16="http://schemas.microsoft.com/office/drawing/2014/main" id="{41C27A89-57EB-B365-851B-F12C931D2901}"/>
              </a:ext>
            </a:extLst>
          </p:cNvPr>
          <p:cNvSpPr>
            <a:spLocks noGrp="1"/>
          </p:cNvSpPr>
          <p:nvPr>
            <p:ph type="body" sz="half" idx="46"/>
          </p:nvPr>
        </p:nvSpPr>
        <p:spPr/>
        <p:txBody>
          <a:bodyPr/>
          <a:lstStyle/>
          <a:p>
            <a:endParaRPr lang="en-US"/>
          </a:p>
        </p:txBody>
      </p:sp>
      <p:sp>
        <p:nvSpPr>
          <p:cNvPr id="16" name="Text Placeholder 15">
            <a:extLst>
              <a:ext uri="{FF2B5EF4-FFF2-40B4-BE49-F238E27FC236}">
                <a16:creationId xmlns:a16="http://schemas.microsoft.com/office/drawing/2014/main" id="{2285BEFC-4639-73C8-EB72-4BA34EEC6FEA}"/>
              </a:ext>
            </a:extLst>
          </p:cNvPr>
          <p:cNvSpPr>
            <a:spLocks noGrp="1"/>
          </p:cNvSpPr>
          <p:nvPr>
            <p:ph type="body" sz="half" idx="49"/>
          </p:nvPr>
        </p:nvSpPr>
        <p:spPr/>
        <p:txBody>
          <a:bodyPr/>
          <a:lstStyle/>
          <a:p>
            <a:r>
              <a:rPr lang="en-US" sz="1800" b="1" dirty="0">
                <a:hlinkClick r:id="rId7"/>
              </a:rPr>
              <a:t>Healthier New Brunswick </a:t>
            </a:r>
            <a:endParaRPr lang="en-US" sz="1800" b="1" dirty="0"/>
          </a:p>
        </p:txBody>
      </p:sp>
      <p:sp>
        <p:nvSpPr>
          <p:cNvPr id="17" name="Text Placeholder 16">
            <a:extLst>
              <a:ext uri="{FF2B5EF4-FFF2-40B4-BE49-F238E27FC236}">
                <a16:creationId xmlns:a16="http://schemas.microsoft.com/office/drawing/2014/main" id="{991C874F-B1F9-0CA7-7BE3-676F6951951A}"/>
              </a:ext>
            </a:extLst>
          </p:cNvPr>
          <p:cNvSpPr>
            <a:spLocks noGrp="1"/>
          </p:cNvSpPr>
          <p:nvPr>
            <p:ph type="body" sz="half" idx="47"/>
          </p:nvPr>
        </p:nvSpPr>
        <p:spPr/>
        <p:txBody>
          <a:bodyPr/>
          <a:lstStyle/>
          <a:p>
            <a:endParaRPr lang="en-US"/>
          </a:p>
        </p:txBody>
      </p:sp>
      <p:sp>
        <p:nvSpPr>
          <p:cNvPr id="18" name="Text Placeholder 17">
            <a:extLst>
              <a:ext uri="{FF2B5EF4-FFF2-40B4-BE49-F238E27FC236}">
                <a16:creationId xmlns:a16="http://schemas.microsoft.com/office/drawing/2014/main" id="{A42E7121-23F6-BFCB-6437-16E65B940A9E}"/>
              </a:ext>
            </a:extLst>
          </p:cNvPr>
          <p:cNvSpPr>
            <a:spLocks noGrp="1"/>
          </p:cNvSpPr>
          <p:nvPr>
            <p:ph type="body" sz="half" idx="50"/>
          </p:nvPr>
        </p:nvSpPr>
        <p:spPr/>
        <p:txBody>
          <a:bodyPr/>
          <a:lstStyle/>
          <a:p>
            <a:r>
              <a:rPr lang="en-US" sz="1800" b="1" dirty="0">
                <a:hlinkClick r:id="rId8"/>
              </a:rPr>
              <a:t>South Asian Total Health Initiative </a:t>
            </a:r>
            <a:endParaRPr lang="en-US" sz="1800" b="1" dirty="0"/>
          </a:p>
        </p:txBody>
      </p:sp>
      <p:sp>
        <p:nvSpPr>
          <p:cNvPr id="19" name="Text Placeholder 18">
            <a:extLst>
              <a:ext uri="{FF2B5EF4-FFF2-40B4-BE49-F238E27FC236}">
                <a16:creationId xmlns:a16="http://schemas.microsoft.com/office/drawing/2014/main" id="{0C2C9D07-32F0-1FEE-3B83-1780BE2BD2EA}"/>
              </a:ext>
            </a:extLst>
          </p:cNvPr>
          <p:cNvSpPr>
            <a:spLocks noGrp="1"/>
          </p:cNvSpPr>
          <p:nvPr>
            <p:ph type="body" sz="half" idx="48"/>
          </p:nvPr>
        </p:nvSpPr>
        <p:spPr/>
        <p:txBody>
          <a:bodyPr/>
          <a:lstStyle/>
          <a:p>
            <a:endParaRPr lang="en-US"/>
          </a:p>
        </p:txBody>
      </p:sp>
      <p:sp>
        <p:nvSpPr>
          <p:cNvPr id="20" name="Text Placeholder 19">
            <a:extLst>
              <a:ext uri="{FF2B5EF4-FFF2-40B4-BE49-F238E27FC236}">
                <a16:creationId xmlns:a16="http://schemas.microsoft.com/office/drawing/2014/main" id="{FEFEDD68-23F5-6294-F397-CC3FD0B3BD54}"/>
              </a:ext>
            </a:extLst>
          </p:cNvPr>
          <p:cNvSpPr>
            <a:spLocks noGrp="1"/>
          </p:cNvSpPr>
          <p:nvPr>
            <p:ph type="body" sz="half" idx="51"/>
          </p:nvPr>
        </p:nvSpPr>
        <p:spPr/>
        <p:txBody>
          <a:bodyPr/>
          <a:lstStyle/>
          <a:p>
            <a:r>
              <a:rPr lang="en-US" sz="1800" b="1" dirty="0">
                <a:hlinkClick r:id="rId9"/>
              </a:rPr>
              <a:t>NJMS Office of Primary Care and Community Engagement </a:t>
            </a:r>
            <a:endParaRPr lang="en-US" sz="1800" b="1" dirty="0"/>
          </a:p>
        </p:txBody>
      </p:sp>
    </p:spTree>
    <p:extLst>
      <p:ext uri="{BB962C8B-B14F-4D97-AF65-F5344CB8AC3E}">
        <p14:creationId xmlns:p14="http://schemas.microsoft.com/office/powerpoint/2010/main" val="36342495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399430-A801-3C3B-04B3-F57C5C7AB6A4}"/>
              </a:ext>
            </a:extLst>
          </p:cNvPr>
          <p:cNvSpPr>
            <a:spLocks noGrp="1"/>
          </p:cNvSpPr>
          <p:nvPr>
            <p:ph type="ctrTitle"/>
          </p:nvPr>
        </p:nvSpPr>
        <p:spPr/>
        <p:txBody>
          <a:bodyPr/>
          <a:lstStyle/>
          <a:p>
            <a:r>
              <a:rPr lang="en-US" dirty="0"/>
              <a:t>Thank you!</a:t>
            </a:r>
          </a:p>
        </p:txBody>
      </p:sp>
      <p:sp>
        <p:nvSpPr>
          <p:cNvPr id="3" name="Text Placeholder 2">
            <a:extLst>
              <a:ext uri="{FF2B5EF4-FFF2-40B4-BE49-F238E27FC236}">
                <a16:creationId xmlns:a16="http://schemas.microsoft.com/office/drawing/2014/main" id="{78F83CD4-554A-99BF-C91B-3EF4001FB176}"/>
              </a:ext>
            </a:extLst>
          </p:cNvPr>
          <p:cNvSpPr>
            <a:spLocks noGrp="1"/>
          </p:cNvSpPr>
          <p:nvPr>
            <p:ph type="body" sz="quarter" idx="10"/>
          </p:nvPr>
        </p:nvSpPr>
        <p:spPr/>
        <p:txBody>
          <a:bodyPr/>
          <a:lstStyle/>
          <a:p>
            <a:pPr lvl="0"/>
            <a:r>
              <a:rPr lang="en-US" dirty="0"/>
              <a:t>Email any questions to your globalhealth@rwjms.rutgers.edu</a:t>
            </a:r>
          </a:p>
          <a:p>
            <a:pPr lvl="0"/>
            <a:r>
              <a:rPr lang="en-US" dirty="0"/>
              <a:t>For more information, visit: </a:t>
            </a:r>
          </a:p>
          <a:p>
            <a:pPr lvl="0"/>
            <a:r>
              <a:rPr lang="en-US" dirty="0">
                <a:hlinkClick r:id="rId3"/>
              </a:rPr>
              <a:t>https://rwjms.rutgers.edu/about/office-global-health/fair</a:t>
            </a:r>
            <a:r>
              <a:rPr lang="en-US" dirty="0"/>
              <a:t> </a:t>
            </a:r>
          </a:p>
        </p:txBody>
      </p:sp>
      <p:sp>
        <p:nvSpPr>
          <p:cNvPr id="4" name="Text Placeholder 3">
            <a:extLst>
              <a:ext uri="{FF2B5EF4-FFF2-40B4-BE49-F238E27FC236}">
                <a16:creationId xmlns:a16="http://schemas.microsoft.com/office/drawing/2014/main" id="{8AED7C74-FB46-B098-C8D2-5FD4DBDBBD7A}"/>
              </a:ext>
            </a:extLst>
          </p:cNvPr>
          <p:cNvSpPr>
            <a:spLocks noGrp="1"/>
          </p:cNvSpPr>
          <p:nvPr>
            <p:ph type="body" sz="quarter" idx="11"/>
          </p:nvPr>
        </p:nvSpPr>
        <p:spPr>
          <a:xfrm>
            <a:off x="974724" y="5377135"/>
            <a:ext cx="10264775" cy="1007963"/>
          </a:xfrm>
        </p:spPr>
        <p:txBody>
          <a:bodyPr/>
          <a:lstStyle/>
          <a:p>
            <a:r>
              <a:rPr lang="en-US" dirty="0"/>
              <a:t>Brought to you by </a:t>
            </a:r>
          </a:p>
          <a:p>
            <a:r>
              <a:rPr lang="en-US" dirty="0"/>
              <a:t>Office of Global Health</a:t>
            </a:r>
          </a:p>
          <a:p>
            <a:r>
              <a:rPr lang="en-US" dirty="0"/>
              <a:t>Rutgers Health,</a:t>
            </a:r>
          </a:p>
          <a:p>
            <a:r>
              <a:rPr lang="en-US" dirty="0"/>
              <a:t>Robert Wood Johnson Medical School </a:t>
            </a:r>
          </a:p>
        </p:txBody>
      </p:sp>
    </p:spTree>
    <p:extLst>
      <p:ext uri="{BB962C8B-B14F-4D97-AF65-F5344CB8AC3E}">
        <p14:creationId xmlns:p14="http://schemas.microsoft.com/office/powerpoint/2010/main" val="33642103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lowchart: Connector 14">
            <a:extLst>
              <a:ext uri="{FF2B5EF4-FFF2-40B4-BE49-F238E27FC236}">
                <a16:creationId xmlns:a16="http://schemas.microsoft.com/office/drawing/2014/main" id="{C5EDBA48-D9FB-8EFD-02FE-4F8F08B9F121}"/>
              </a:ext>
            </a:extLst>
          </p:cNvPr>
          <p:cNvSpPr/>
          <p:nvPr/>
        </p:nvSpPr>
        <p:spPr>
          <a:xfrm>
            <a:off x="731520" y="5614620"/>
            <a:ext cx="457200" cy="457200"/>
          </a:xfrm>
          <a:prstGeom prst="flowChartConnector">
            <a:avLst/>
          </a:prstGeom>
          <a:noFill/>
          <a:ln w="9525" cap="flat" cmpd="sng" algn="ctr">
            <a:solidFill>
              <a:schemeClr val="accent3"/>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algn="ctr"/>
            <a:endParaRPr lang="en-US"/>
          </a:p>
        </p:txBody>
      </p:sp>
      <p:sp>
        <p:nvSpPr>
          <p:cNvPr id="9" name="Text Placeholder 8">
            <a:extLst>
              <a:ext uri="{FF2B5EF4-FFF2-40B4-BE49-F238E27FC236}">
                <a16:creationId xmlns:a16="http://schemas.microsoft.com/office/drawing/2014/main" id="{A430C485-7067-A9D8-38B5-E1943ED9F0A3}"/>
              </a:ext>
            </a:extLst>
          </p:cNvPr>
          <p:cNvSpPr>
            <a:spLocks noGrp="1"/>
          </p:cNvSpPr>
          <p:nvPr>
            <p:ph type="body" sz="half" idx="40"/>
          </p:nvPr>
        </p:nvSpPr>
        <p:spPr/>
        <p:txBody>
          <a:bodyPr/>
          <a:lstStyle/>
          <a:p>
            <a:r>
              <a:rPr lang="en-US" dirty="0"/>
              <a:t>IV</a:t>
            </a:r>
          </a:p>
        </p:txBody>
      </p:sp>
      <p:sp>
        <p:nvSpPr>
          <p:cNvPr id="2" name="Title 1">
            <a:extLst>
              <a:ext uri="{FF2B5EF4-FFF2-40B4-BE49-F238E27FC236}">
                <a16:creationId xmlns:a16="http://schemas.microsoft.com/office/drawing/2014/main" id="{15C4FA2D-BB37-AC61-5256-30C9CEE3A34B}"/>
              </a:ext>
            </a:extLst>
          </p:cNvPr>
          <p:cNvSpPr>
            <a:spLocks noGrp="1"/>
          </p:cNvSpPr>
          <p:nvPr>
            <p:ph type="title"/>
          </p:nvPr>
        </p:nvSpPr>
        <p:spPr/>
        <p:txBody>
          <a:bodyPr/>
          <a:lstStyle/>
          <a:p>
            <a:r>
              <a:rPr lang="en-US" dirty="0"/>
              <a:t>Annual Global Health Fair </a:t>
            </a:r>
          </a:p>
        </p:txBody>
      </p:sp>
      <p:sp>
        <p:nvSpPr>
          <p:cNvPr id="5" name="Text Placeholder 4">
            <a:extLst>
              <a:ext uri="{FF2B5EF4-FFF2-40B4-BE49-F238E27FC236}">
                <a16:creationId xmlns:a16="http://schemas.microsoft.com/office/drawing/2014/main" id="{2C48FA9C-5052-D504-457C-4B982A6EE126}"/>
              </a:ext>
            </a:extLst>
          </p:cNvPr>
          <p:cNvSpPr>
            <a:spLocks noGrp="1"/>
          </p:cNvSpPr>
          <p:nvPr>
            <p:ph type="body" sz="half" idx="34"/>
          </p:nvPr>
        </p:nvSpPr>
        <p:spPr>
          <a:xfrm>
            <a:off x="812811" y="1399994"/>
            <a:ext cx="9509760" cy="415155"/>
          </a:xfrm>
        </p:spPr>
        <p:txBody>
          <a:bodyPr/>
          <a:lstStyle/>
          <a:p>
            <a:r>
              <a:rPr lang="en-US" dirty="0"/>
              <a:t>Agenda </a:t>
            </a:r>
          </a:p>
        </p:txBody>
      </p:sp>
      <p:sp>
        <p:nvSpPr>
          <p:cNvPr id="6" name="Text Placeholder 5">
            <a:extLst>
              <a:ext uri="{FF2B5EF4-FFF2-40B4-BE49-F238E27FC236}">
                <a16:creationId xmlns:a16="http://schemas.microsoft.com/office/drawing/2014/main" id="{6C1F8E81-7224-CA03-73F1-BE8ADAA5FAF1}"/>
              </a:ext>
            </a:extLst>
          </p:cNvPr>
          <p:cNvSpPr>
            <a:spLocks noGrp="1"/>
          </p:cNvSpPr>
          <p:nvPr>
            <p:ph type="body" sz="half" idx="37"/>
          </p:nvPr>
        </p:nvSpPr>
        <p:spPr/>
        <p:txBody>
          <a:bodyPr/>
          <a:lstStyle/>
          <a:p>
            <a:r>
              <a:rPr lang="en-US" dirty="0"/>
              <a:t>I</a:t>
            </a:r>
          </a:p>
        </p:txBody>
      </p:sp>
      <p:sp>
        <p:nvSpPr>
          <p:cNvPr id="4" name="Text Placeholder 3">
            <a:extLst>
              <a:ext uri="{FF2B5EF4-FFF2-40B4-BE49-F238E27FC236}">
                <a16:creationId xmlns:a16="http://schemas.microsoft.com/office/drawing/2014/main" id="{133CD7E3-787C-73BE-D57C-6204008D8B43}"/>
              </a:ext>
            </a:extLst>
          </p:cNvPr>
          <p:cNvSpPr>
            <a:spLocks noGrp="1"/>
          </p:cNvSpPr>
          <p:nvPr>
            <p:ph type="body" sz="half" idx="36"/>
          </p:nvPr>
        </p:nvSpPr>
        <p:spPr/>
        <p:txBody>
          <a:bodyPr/>
          <a:lstStyle/>
          <a:p>
            <a:r>
              <a:rPr lang="en-US" dirty="0"/>
              <a:t>5:00 pm	</a:t>
            </a:r>
            <a:r>
              <a:rPr lang="en-US" b="1" dirty="0"/>
              <a:t>Welcome and Opening Remarks </a:t>
            </a:r>
          </a:p>
          <a:p>
            <a:r>
              <a:rPr lang="en-US" b="1" i="1" dirty="0"/>
              <a:t>	</a:t>
            </a:r>
            <a:r>
              <a:rPr lang="en-US" i="1" dirty="0"/>
              <a:t>Karen W. Lin, MD, MS, FAAFP</a:t>
            </a:r>
            <a:br>
              <a:rPr lang="en-US" i="1" dirty="0"/>
            </a:br>
            <a:r>
              <a:rPr lang="en-US" i="1" dirty="0"/>
              <a:t>	</a:t>
            </a:r>
            <a:endParaRPr lang="en-US" b="1" dirty="0"/>
          </a:p>
        </p:txBody>
      </p:sp>
      <p:sp>
        <p:nvSpPr>
          <p:cNvPr id="7" name="Text Placeholder 6">
            <a:extLst>
              <a:ext uri="{FF2B5EF4-FFF2-40B4-BE49-F238E27FC236}">
                <a16:creationId xmlns:a16="http://schemas.microsoft.com/office/drawing/2014/main" id="{EEACAEA7-2E79-4D2C-3B5F-531583B87737}"/>
              </a:ext>
            </a:extLst>
          </p:cNvPr>
          <p:cNvSpPr>
            <a:spLocks noGrp="1"/>
          </p:cNvSpPr>
          <p:nvPr>
            <p:ph type="body" sz="half" idx="38"/>
          </p:nvPr>
        </p:nvSpPr>
        <p:spPr/>
        <p:txBody>
          <a:bodyPr/>
          <a:lstStyle/>
          <a:p>
            <a:r>
              <a:rPr lang="en-US" dirty="0"/>
              <a:t>II</a:t>
            </a:r>
          </a:p>
        </p:txBody>
      </p:sp>
      <p:sp>
        <p:nvSpPr>
          <p:cNvPr id="10" name="Text Placeholder 9">
            <a:extLst>
              <a:ext uri="{FF2B5EF4-FFF2-40B4-BE49-F238E27FC236}">
                <a16:creationId xmlns:a16="http://schemas.microsoft.com/office/drawing/2014/main" id="{3C20D7D8-D1F9-7DF9-81DF-D54955444600}"/>
              </a:ext>
            </a:extLst>
          </p:cNvPr>
          <p:cNvSpPr>
            <a:spLocks noGrp="1"/>
          </p:cNvSpPr>
          <p:nvPr>
            <p:ph type="body" sz="half" idx="41"/>
          </p:nvPr>
        </p:nvSpPr>
        <p:spPr>
          <a:xfrm>
            <a:off x="1426623" y="3166489"/>
            <a:ext cx="10488010" cy="805031"/>
          </a:xfrm>
        </p:spPr>
        <p:txBody>
          <a:bodyPr/>
          <a:lstStyle/>
          <a:p>
            <a:r>
              <a:rPr lang="en-US" dirty="0"/>
              <a:t>5:15 pm	</a:t>
            </a:r>
            <a:r>
              <a:rPr lang="en-US" b="1" dirty="0"/>
              <a:t>Panel Discussion with </a:t>
            </a:r>
            <a:r>
              <a:rPr lang="en-US" b="1" i="1" dirty="0"/>
              <a:t>Q&amp;A Moderated by Angela Gitau MD</a:t>
            </a:r>
          </a:p>
          <a:p>
            <a:r>
              <a:rPr lang="en-US" b="1" i="1" dirty="0"/>
              <a:t>	</a:t>
            </a:r>
            <a:r>
              <a:rPr lang="en-US" i="1" dirty="0"/>
              <a:t>Panelists: James K. Aikins Jr, MD, FACOG, FACS; Charletta Ayers, MD, MPH; Janelle Billig, MD; </a:t>
            </a:r>
          </a:p>
          <a:p>
            <a:r>
              <a:rPr lang="en-US" i="1" dirty="0"/>
              <a:t>	Sabiha Hussain, MD,MPH; Karen W. Lin, MD, MS, FAAFP; and Harsh Sule, MD, MPP</a:t>
            </a:r>
            <a:endParaRPr lang="en-US" b="1" dirty="0"/>
          </a:p>
        </p:txBody>
      </p:sp>
      <p:sp>
        <p:nvSpPr>
          <p:cNvPr id="8" name="Text Placeholder 7">
            <a:extLst>
              <a:ext uri="{FF2B5EF4-FFF2-40B4-BE49-F238E27FC236}">
                <a16:creationId xmlns:a16="http://schemas.microsoft.com/office/drawing/2014/main" id="{FCD66C3D-2CD1-9815-1A09-4245517F7C1C}"/>
              </a:ext>
            </a:extLst>
          </p:cNvPr>
          <p:cNvSpPr>
            <a:spLocks noGrp="1"/>
          </p:cNvSpPr>
          <p:nvPr>
            <p:ph type="body" sz="half" idx="39"/>
          </p:nvPr>
        </p:nvSpPr>
        <p:spPr/>
        <p:txBody>
          <a:bodyPr/>
          <a:lstStyle/>
          <a:p>
            <a:r>
              <a:rPr lang="en-US" dirty="0"/>
              <a:t>III</a:t>
            </a:r>
          </a:p>
        </p:txBody>
      </p:sp>
      <p:sp>
        <p:nvSpPr>
          <p:cNvPr id="11" name="Text Placeholder 10">
            <a:extLst>
              <a:ext uri="{FF2B5EF4-FFF2-40B4-BE49-F238E27FC236}">
                <a16:creationId xmlns:a16="http://schemas.microsoft.com/office/drawing/2014/main" id="{E9507B1D-2939-1F87-9897-ACE2AEFA789D}"/>
              </a:ext>
            </a:extLst>
          </p:cNvPr>
          <p:cNvSpPr>
            <a:spLocks noGrp="1"/>
          </p:cNvSpPr>
          <p:nvPr>
            <p:ph type="body" sz="half" idx="42"/>
          </p:nvPr>
        </p:nvSpPr>
        <p:spPr>
          <a:xfrm>
            <a:off x="1353471" y="4094589"/>
            <a:ext cx="8814656" cy="722376"/>
          </a:xfrm>
        </p:spPr>
        <p:txBody>
          <a:bodyPr>
            <a:normAutofit lnSpcReduction="10000"/>
          </a:bodyPr>
          <a:lstStyle/>
          <a:p>
            <a:r>
              <a:rPr lang="en-US" dirty="0"/>
              <a:t>6:35 pm</a:t>
            </a:r>
            <a:r>
              <a:rPr lang="en-US" b="1" dirty="0"/>
              <a:t>	Closing Remarks </a:t>
            </a:r>
            <a:br>
              <a:rPr lang="en-US" b="1" dirty="0"/>
            </a:br>
            <a:r>
              <a:rPr lang="en-US" b="1" dirty="0"/>
              <a:t>	</a:t>
            </a:r>
            <a:r>
              <a:rPr lang="en-US" i="1" dirty="0"/>
              <a:t>Karen W. Lin, MD, MS, FAAFP </a:t>
            </a:r>
          </a:p>
          <a:p>
            <a:r>
              <a:rPr lang="en-US" i="1" dirty="0"/>
              <a:t>	Rutgers Global Partnerships in India, South Korea, and Ghana. </a:t>
            </a:r>
            <a:endParaRPr lang="en-US" b="1" dirty="0"/>
          </a:p>
          <a:p>
            <a:endParaRPr lang="en-US" i="1" dirty="0"/>
          </a:p>
        </p:txBody>
      </p:sp>
      <p:sp>
        <p:nvSpPr>
          <p:cNvPr id="12" name="Text Placeholder 11">
            <a:extLst>
              <a:ext uri="{FF2B5EF4-FFF2-40B4-BE49-F238E27FC236}">
                <a16:creationId xmlns:a16="http://schemas.microsoft.com/office/drawing/2014/main" id="{A6455C69-FB7E-CE8A-8817-3E5A675D2BFF}"/>
              </a:ext>
            </a:extLst>
          </p:cNvPr>
          <p:cNvSpPr>
            <a:spLocks noGrp="1"/>
          </p:cNvSpPr>
          <p:nvPr>
            <p:ph type="body" sz="half" idx="43"/>
          </p:nvPr>
        </p:nvSpPr>
        <p:spPr>
          <a:xfrm>
            <a:off x="1353471" y="4940034"/>
            <a:ext cx="9637618" cy="722376"/>
          </a:xfrm>
        </p:spPr>
        <p:txBody>
          <a:bodyPr>
            <a:noAutofit/>
          </a:bodyPr>
          <a:lstStyle/>
          <a:p>
            <a:r>
              <a:rPr lang="en-US" dirty="0"/>
              <a:t>7:00 pm</a:t>
            </a:r>
            <a:r>
              <a:rPr lang="en-US" b="1" dirty="0"/>
              <a:t>	Poster Presentations </a:t>
            </a:r>
          </a:p>
          <a:p>
            <a:r>
              <a:rPr lang="en-US" b="1" i="1" dirty="0"/>
              <a:t>	</a:t>
            </a:r>
            <a:r>
              <a:rPr lang="en-US" i="1" dirty="0"/>
              <a:t>Faculty, students, and staff will present their Global Health experiences and research through posters.</a:t>
            </a:r>
            <a:endParaRPr lang="en-US" dirty="0"/>
          </a:p>
          <a:p>
            <a:br>
              <a:rPr lang="en-US" i="1" dirty="0"/>
            </a:br>
            <a:r>
              <a:rPr lang="en-US" i="1" dirty="0"/>
              <a:t>	</a:t>
            </a:r>
            <a:endParaRPr lang="en-US" b="1" dirty="0"/>
          </a:p>
        </p:txBody>
      </p:sp>
      <p:sp>
        <p:nvSpPr>
          <p:cNvPr id="3" name="Footer Placeholder 2">
            <a:extLst>
              <a:ext uri="{FF2B5EF4-FFF2-40B4-BE49-F238E27FC236}">
                <a16:creationId xmlns:a16="http://schemas.microsoft.com/office/drawing/2014/main" id="{A2B363E5-EDCD-4ABE-33C6-2AC9EA1A6552}"/>
              </a:ext>
              <a:ext uri="{C183D7F6-B498-43B3-948B-1728B52AA6E4}">
                <adec:decorative xmlns:adec="http://schemas.microsoft.com/office/drawing/2017/decorative" val="1"/>
              </a:ext>
            </a:extLst>
          </p:cNvPr>
          <p:cNvSpPr>
            <a:spLocks noGrp="1"/>
          </p:cNvSpPr>
          <p:nvPr>
            <p:ph type="ftr" sz="quarter" idx="3"/>
          </p:nvPr>
        </p:nvSpPr>
        <p:spPr/>
        <p:txBody>
          <a:bodyPr/>
          <a:lstStyle/>
          <a:p>
            <a:r>
              <a:rPr lang="en-US" dirty="0"/>
              <a:t>Rutgers Health, Robert Wood Johnson Medical School </a:t>
            </a:r>
          </a:p>
        </p:txBody>
      </p:sp>
      <p:sp>
        <p:nvSpPr>
          <p:cNvPr id="14" name="Flowchart: Connector 13">
            <a:extLst>
              <a:ext uri="{FF2B5EF4-FFF2-40B4-BE49-F238E27FC236}">
                <a16:creationId xmlns:a16="http://schemas.microsoft.com/office/drawing/2014/main" id="{BEBBEE78-894A-8305-228A-D94A48B72975}"/>
              </a:ext>
            </a:extLst>
          </p:cNvPr>
          <p:cNvSpPr/>
          <p:nvPr/>
        </p:nvSpPr>
        <p:spPr>
          <a:xfrm>
            <a:off x="757280" y="5637480"/>
            <a:ext cx="411480" cy="411480"/>
          </a:xfrm>
          <a:prstGeom prst="flowChartConnector">
            <a:avLst/>
          </a:prstGeom>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C89C9619-1C83-1AB9-E59F-4A9E5D93E388}"/>
              </a:ext>
            </a:extLst>
          </p:cNvPr>
          <p:cNvSpPr txBox="1"/>
          <p:nvPr/>
        </p:nvSpPr>
        <p:spPr>
          <a:xfrm>
            <a:off x="1244251" y="5658554"/>
            <a:ext cx="9774778" cy="338554"/>
          </a:xfrm>
          <a:prstGeom prst="rect">
            <a:avLst/>
          </a:prstGeom>
          <a:noFill/>
        </p:spPr>
        <p:txBody>
          <a:bodyPr wrap="square" rtlCol="0">
            <a:spAutoFit/>
          </a:bodyPr>
          <a:lstStyle/>
          <a:p>
            <a:r>
              <a:rPr lang="en-US" sz="1600" dirty="0"/>
              <a:t>8:00 pm</a:t>
            </a:r>
            <a:r>
              <a:rPr lang="en-US" sz="1600" b="1" dirty="0"/>
              <a:t>             End of Program </a:t>
            </a:r>
          </a:p>
        </p:txBody>
      </p:sp>
      <p:sp>
        <p:nvSpPr>
          <p:cNvPr id="17" name="TextBox 16">
            <a:extLst>
              <a:ext uri="{FF2B5EF4-FFF2-40B4-BE49-F238E27FC236}">
                <a16:creationId xmlns:a16="http://schemas.microsoft.com/office/drawing/2014/main" id="{C8F91671-D2C5-E988-3C72-E04D6DDCDE1C}"/>
              </a:ext>
            </a:extLst>
          </p:cNvPr>
          <p:cNvSpPr txBox="1"/>
          <p:nvPr/>
        </p:nvSpPr>
        <p:spPr>
          <a:xfrm>
            <a:off x="812811" y="5658554"/>
            <a:ext cx="355949" cy="369332"/>
          </a:xfrm>
          <a:prstGeom prst="rect">
            <a:avLst/>
          </a:prstGeom>
          <a:noFill/>
        </p:spPr>
        <p:txBody>
          <a:bodyPr wrap="square" rtlCol="0">
            <a:spAutoFit/>
          </a:bodyPr>
          <a:lstStyle/>
          <a:p>
            <a:r>
              <a:rPr lang="en-US" dirty="0">
                <a:solidFill>
                  <a:schemeClr val="bg1"/>
                </a:solidFill>
              </a:rPr>
              <a:t>v</a:t>
            </a:r>
          </a:p>
        </p:txBody>
      </p:sp>
    </p:spTree>
    <p:extLst>
      <p:ext uri="{BB962C8B-B14F-4D97-AF65-F5344CB8AC3E}">
        <p14:creationId xmlns:p14="http://schemas.microsoft.com/office/powerpoint/2010/main" val="25718698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005D6-DB30-F592-7332-98A00CEEA32A}"/>
              </a:ext>
            </a:extLst>
          </p:cNvPr>
          <p:cNvSpPr>
            <a:spLocks noGrp="1"/>
          </p:cNvSpPr>
          <p:nvPr>
            <p:ph type="title"/>
          </p:nvPr>
        </p:nvSpPr>
        <p:spPr/>
        <p:txBody>
          <a:bodyPr/>
          <a:lstStyle/>
          <a:p>
            <a:pPr algn="ctr"/>
            <a:r>
              <a:rPr lang="en-US" dirty="0"/>
              <a:t>Beyond Borders: Faculty Journeys in Global &amp; </a:t>
            </a:r>
            <a:r>
              <a:rPr lang="en-US" dirty="0" err="1"/>
              <a:t>Glocal</a:t>
            </a:r>
            <a:r>
              <a:rPr lang="en-US" dirty="0"/>
              <a:t> Health</a:t>
            </a:r>
          </a:p>
        </p:txBody>
      </p:sp>
      <p:sp>
        <p:nvSpPr>
          <p:cNvPr id="3" name="Content Placeholder 2">
            <a:extLst>
              <a:ext uri="{FF2B5EF4-FFF2-40B4-BE49-F238E27FC236}">
                <a16:creationId xmlns:a16="http://schemas.microsoft.com/office/drawing/2014/main" id="{544E3019-6703-BC93-C600-721F0CB99C84}"/>
              </a:ext>
            </a:extLst>
          </p:cNvPr>
          <p:cNvSpPr>
            <a:spLocks noGrp="1"/>
          </p:cNvSpPr>
          <p:nvPr>
            <p:ph idx="1"/>
          </p:nvPr>
        </p:nvSpPr>
        <p:spPr/>
        <p:txBody>
          <a:bodyPr/>
          <a:lstStyle/>
          <a:p>
            <a:pPr marL="0" indent="0">
              <a:buNone/>
            </a:pPr>
            <a:r>
              <a:rPr lang="en-US" dirty="0"/>
              <a:t>This year’s faculty panel, </a:t>
            </a:r>
            <a:r>
              <a:rPr lang="en-US" i="1" dirty="0"/>
              <a:t>Beyond Borders: Faculty Journeys in Global &amp; </a:t>
            </a:r>
            <a:r>
              <a:rPr lang="en-US" i="1" dirty="0" err="1"/>
              <a:t>Glocal</a:t>
            </a:r>
            <a:r>
              <a:rPr lang="en-US" i="1" dirty="0"/>
              <a:t> Health</a:t>
            </a:r>
            <a:r>
              <a:rPr lang="en-US" dirty="0"/>
              <a:t>, will highlight the experiences of colleagues engaged in international and local-global (“</a:t>
            </a:r>
            <a:r>
              <a:rPr lang="en-US" dirty="0" err="1"/>
              <a:t>glocal</a:t>
            </a:r>
            <a:r>
              <a:rPr lang="en-US" dirty="0"/>
              <a:t>”) health initiatives, research collaborations, and mission-driven projects. Our goal is to showcase the breadth of faculty engagement, share lessons learned, and inspire students and residents interested in this field.</a:t>
            </a:r>
          </a:p>
          <a:p>
            <a:pPr fontAlgn="base"/>
            <a:r>
              <a:rPr lang="en-US" b="1" dirty="0"/>
              <a:t>Discussion topics will include:</a:t>
            </a:r>
            <a:endParaRPr lang="en-US" dirty="0"/>
          </a:p>
          <a:p>
            <a:pPr lvl="1" fontAlgn="base">
              <a:buFont typeface="Arial" panose="020B0604020202020204" pitchFamily="34" charset="0"/>
              <a:buChar char="•"/>
            </a:pPr>
            <a:r>
              <a:rPr lang="en-US" dirty="0"/>
              <a:t>Personal journeys into global or </a:t>
            </a:r>
            <a:r>
              <a:rPr lang="en-US" dirty="0" err="1"/>
              <a:t>gLocal</a:t>
            </a:r>
            <a:r>
              <a:rPr lang="en-US" dirty="0"/>
              <a:t> health</a:t>
            </a:r>
          </a:p>
          <a:p>
            <a:pPr lvl="1" fontAlgn="base">
              <a:buFont typeface="Arial" panose="020B0604020202020204" pitchFamily="34" charset="0"/>
              <a:buChar char="•"/>
            </a:pPr>
            <a:r>
              <a:rPr lang="en-US" dirty="0"/>
              <a:t>Building equitable partnerships abroad and locally</a:t>
            </a:r>
          </a:p>
          <a:p>
            <a:pPr lvl="1" fontAlgn="base">
              <a:buFont typeface="Arial" panose="020B0604020202020204" pitchFamily="34" charset="0"/>
              <a:buChar char="•"/>
            </a:pPr>
            <a:r>
              <a:rPr lang="en-US" dirty="0"/>
              <a:t>Lessons from emerging issues in the past two years (e.g., climate change, conflict, health equity, digital health)</a:t>
            </a:r>
          </a:p>
          <a:p>
            <a:pPr lvl="1" fontAlgn="base">
              <a:buFont typeface="Arial" panose="020B0604020202020204" pitchFamily="34" charset="0"/>
              <a:buChar char="•"/>
            </a:pPr>
            <a:r>
              <a:rPr lang="en-US" dirty="0"/>
              <a:t>Guidance for students and residents interested in global health pathways</a:t>
            </a:r>
          </a:p>
          <a:p>
            <a:pPr marL="0" indent="0">
              <a:buNone/>
            </a:pPr>
            <a:endParaRPr lang="en-US" dirty="0"/>
          </a:p>
        </p:txBody>
      </p:sp>
      <p:sp>
        <p:nvSpPr>
          <p:cNvPr id="4" name="Footer Placeholder 3">
            <a:extLst>
              <a:ext uri="{FF2B5EF4-FFF2-40B4-BE49-F238E27FC236}">
                <a16:creationId xmlns:a16="http://schemas.microsoft.com/office/drawing/2014/main" id="{DAFE601F-4F6C-83D8-01BF-2966FED66748}"/>
              </a:ext>
              <a:ext uri="{C183D7F6-B498-43B3-948B-1728B52AA6E4}">
                <adec:decorative xmlns:adec="http://schemas.microsoft.com/office/drawing/2017/decorative" val="1"/>
              </a:ext>
            </a:extLst>
          </p:cNvPr>
          <p:cNvSpPr>
            <a:spLocks noGrp="1"/>
          </p:cNvSpPr>
          <p:nvPr>
            <p:ph type="ftr" sz="quarter" idx="3"/>
          </p:nvPr>
        </p:nvSpPr>
        <p:spPr/>
        <p:txBody>
          <a:bodyPr/>
          <a:lstStyle/>
          <a:p>
            <a:r>
              <a:rPr lang="en-US" dirty="0"/>
              <a:t>Rutgers Health, Robert Wood Johnson Medical School </a:t>
            </a:r>
          </a:p>
        </p:txBody>
      </p:sp>
    </p:spTree>
    <p:extLst>
      <p:ext uri="{BB962C8B-B14F-4D97-AF65-F5344CB8AC3E}">
        <p14:creationId xmlns:p14="http://schemas.microsoft.com/office/powerpoint/2010/main" val="8059549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DC254F-DD6A-AD95-BEB6-45FF3F507E43}"/>
              </a:ext>
            </a:extLst>
          </p:cNvPr>
          <p:cNvSpPr>
            <a:spLocks noGrp="1"/>
          </p:cNvSpPr>
          <p:nvPr>
            <p:ph type="title"/>
          </p:nvPr>
        </p:nvSpPr>
        <p:spPr>
          <a:xfrm>
            <a:off x="731520" y="552253"/>
            <a:ext cx="8595360" cy="1156321"/>
          </a:xfrm>
        </p:spPr>
        <p:txBody>
          <a:bodyPr/>
          <a:lstStyle/>
          <a:p>
            <a:r>
              <a:rPr lang="en-US" dirty="0"/>
              <a:t>James K. Aikins Jr., MD, FACOG, FACS</a:t>
            </a:r>
            <a:br>
              <a:rPr lang="en-US" dirty="0"/>
            </a:br>
            <a:r>
              <a:rPr lang="en-US" sz="1200" dirty="0"/>
              <a:t>Chief, Gynecologic Oncology Division</a:t>
            </a:r>
            <a:br>
              <a:rPr lang="en-US" sz="1200" dirty="0"/>
            </a:br>
            <a:r>
              <a:rPr lang="en-US" sz="1200" dirty="0"/>
              <a:t>Director, Gynecologic Oncology Fellowship Program</a:t>
            </a:r>
            <a:br>
              <a:rPr lang="en-US" sz="1200" dirty="0"/>
            </a:br>
            <a:r>
              <a:rPr lang="en-US" sz="1200" dirty="0"/>
              <a:t>Associate Professor Department of Obstetrics, Gynecology, and Reproductive Sciences</a:t>
            </a:r>
            <a:br>
              <a:rPr lang="en-US" sz="1200" dirty="0"/>
            </a:br>
            <a:r>
              <a:rPr lang="en-US" sz="1200" dirty="0"/>
              <a:t>Rutgers Cancer Institute</a:t>
            </a:r>
            <a:br>
              <a:rPr lang="en-US" sz="1200" dirty="0"/>
            </a:br>
            <a:br>
              <a:rPr lang="en-US" dirty="0"/>
            </a:br>
            <a:br>
              <a:rPr lang="en-US" dirty="0"/>
            </a:br>
            <a:endParaRPr lang="en-US" dirty="0"/>
          </a:p>
        </p:txBody>
      </p:sp>
      <p:sp>
        <p:nvSpPr>
          <p:cNvPr id="3" name="Text Placeholder 2">
            <a:extLst>
              <a:ext uri="{FF2B5EF4-FFF2-40B4-BE49-F238E27FC236}">
                <a16:creationId xmlns:a16="http://schemas.microsoft.com/office/drawing/2014/main" id="{EB63A25E-DCCF-CF12-5638-12C086107DE0}"/>
              </a:ext>
            </a:extLst>
          </p:cNvPr>
          <p:cNvSpPr>
            <a:spLocks noGrp="1"/>
          </p:cNvSpPr>
          <p:nvPr>
            <p:ph type="body" sz="half" idx="35"/>
          </p:nvPr>
        </p:nvSpPr>
        <p:spPr>
          <a:xfrm>
            <a:off x="734568" y="1708575"/>
            <a:ext cx="6278880" cy="362688"/>
          </a:xfrm>
        </p:spPr>
        <p:txBody>
          <a:bodyPr/>
          <a:lstStyle/>
          <a:p>
            <a:r>
              <a:rPr lang="en-US" dirty="0"/>
              <a:t>Ghana</a:t>
            </a:r>
          </a:p>
        </p:txBody>
      </p:sp>
      <p:sp>
        <p:nvSpPr>
          <p:cNvPr id="4" name="Text Placeholder 3">
            <a:extLst>
              <a:ext uri="{FF2B5EF4-FFF2-40B4-BE49-F238E27FC236}">
                <a16:creationId xmlns:a16="http://schemas.microsoft.com/office/drawing/2014/main" id="{BF3AEC41-396F-B25E-46FA-E4FF32AE58E5}"/>
              </a:ext>
            </a:extLst>
          </p:cNvPr>
          <p:cNvSpPr>
            <a:spLocks noGrp="1"/>
          </p:cNvSpPr>
          <p:nvPr>
            <p:ph type="body" sz="half" idx="36"/>
          </p:nvPr>
        </p:nvSpPr>
        <p:spPr>
          <a:xfrm>
            <a:off x="737617" y="2052757"/>
            <a:ext cx="6272783" cy="4252989"/>
          </a:xfrm>
        </p:spPr>
        <p:txBody>
          <a:bodyPr/>
          <a:lstStyle/>
          <a:p>
            <a:r>
              <a:rPr lang="en-US" dirty="0"/>
              <a:t>Leads Rutgers Cancer Institute’s multidisciplinary Gynecologic Oncology Program, which offers advanced treatment options including minimally invasive surgical techniques, clinical trials, precision medicine, and immunotherapy.</a:t>
            </a:r>
          </a:p>
          <a:p>
            <a:r>
              <a:rPr lang="en-US" dirty="0"/>
              <a:t>Co-Founder and Medical Director of International Healthcare, whose mission is to provide sustainable programs and medical services to underserved women and their families living in Ghana, West Africa, and to provide continuing medical education for health professionals, including students at Robert Wood Johnson Medical School. Conducts global health research in the area of cervical cancer screening in low-resource communities. He currently serves as a visiting professor at Cape Coast Teaching Hospital in the OB/GYN Department (University of Cape Coast School of Medical Sciences) in Cape Coast, Ghana, West Africa. </a:t>
            </a:r>
          </a:p>
          <a:p>
            <a:endParaRPr lang="en-US" dirty="0"/>
          </a:p>
          <a:p>
            <a:r>
              <a:rPr lang="en-US" dirty="0">
                <a:hlinkClick r:id="rId2"/>
              </a:rPr>
              <a:t>https://youtu.be/NoNajQwEEc0</a:t>
            </a:r>
            <a:r>
              <a:rPr lang="en-US" dirty="0"/>
              <a:t> </a:t>
            </a:r>
          </a:p>
        </p:txBody>
      </p:sp>
      <p:sp>
        <p:nvSpPr>
          <p:cNvPr id="6" name="Footer Placeholder 5">
            <a:extLst>
              <a:ext uri="{FF2B5EF4-FFF2-40B4-BE49-F238E27FC236}">
                <a16:creationId xmlns:a16="http://schemas.microsoft.com/office/drawing/2014/main" id="{9DBCD159-085C-77F5-0E4A-43D17067A09F}"/>
              </a:ext>
            </a:extLst>
          </p:cNvPr>
          <p:cNvSpPr>
            <a:spLocks noGrp="1"/>
          </p:cNvSpPr>
          <p:nvPr>
            <p:ph type="ftr" sz="quarter" idx="3"/>
          </p:nvPr>
        </p:nvSpPr>
        <p:spPr/>
        <p:txBody>
          <a:bodyPr/>
          <a:lstStyle/>
          <a:p>
            <a:r>
              <a:rPr lang="en-US" dirty="0"/>
              <a:t>Rutgers Health, Robert Wood Johnson Medical School </a:t>
            </a:r>
          </a:p>
        </p:txBody>
      </p:sp>
      <p:pic>
        <p:nvPicPr>
          <p:cNvPr id="19" name="Picture Placeholder 18" descr="A person in a suit and tie&#10;&#10;AI-generated content may be incorrect.">
            <a:extLst>
              <a:ext uri="{FF2B5EF4-FFF2-40B4-BE49-F238E27FC236}">
                <a16:creationId xmlns:a16="http://schemas.microsoft.com/office/drawing/2014/main" id="{43A99ECC-0E97-CB18-AB8B-1C84B540C87B}"/>
              </a:ext>
            </a:extLst>
          </p:cNvPr>
          <p:cNvPicPr>
            <a:picLocks noGrp="1" noChangeAspect="1"/>
          </p:cNvPicPr>
          <p:nvPr>
            <p:ph type="pic" sz="quarter" idx="11"/>
          </p:nvPr>
        </p:nvPicPr>
        <p:blipFill>
          <a:blip r:embed="rId3">
            <a:extLst>
              <a:ext uri="{28A0092B-C50C-407E-A947-70E740481C1C}">
                <a14:useLocalDpi xmlns:a14="http://schemas.microsoft.com/office/drawing/2010/main" val="0"/>
              </a:ext>
            </a:extLst>
          </a:blip>
          <a:srcRect/>
          <a:stretch>
            <a:fillRect/>
          </a:stretch>
        </p:blipFill>
        <p:spPr/>
      </p:pic>
    </p:spTree>
    <p:extLst>
      <p:ext uri="{BB962C8B-B14F-4D97-AF65-F5344CB8AC3E}">
        <p14:creationId xmlns:p14="http://schemas.microsoft.com/office/powerpoint/2010/main" val="34217863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E24855-463F-424F-5E56-F2C3E8A5FA59}"/>
              </a:ext>
            </a:extLst>
          </p:cNvPr>
          <p:cNvSpPr>
            <a:spLocks noGrp="1"/>
          </p:cNvSpPr>
          <p:nvPr>
            <p:ph type="title"/>
          </p:nvPr>
        </p:nvSpPr>
        <p:spPr>
          <a:xfrm>
            <a:off x="731520" y="552253"/>
            <a:ext cx="8595360" cy="933565"/>
          </a:xfrm>
        </p:spPr>
        <p:txBody>
          <a:bodyPr/>
          <a:lstStyle/>
          <a:p>
            <a:r>
              <a:rPr lang="en-US" dirty="0"/>
              <a:t>Charletta Ayers, MD, MPH</a:t>
            </a:r>
            <a:br>
              <a:rPr lang="en-US" dirty="0"/>
            </a:br>
            <a:r>
              <a:rPr lang="en-US" sz="1200" dirty="0"/>
              <a:t>Assistant Dean of Multicultural Affairs  </a:t>
            </a:r>
            <a:br>
              <a:rPr lang="en-US" sz="1200" dirty="0"/>
            </a:br>
            <a:r>
              <a:rPr lang="en-US" sz="1200" dirty="0"/>
              <a:t>Associate Professor and Vice Chair of Clinical Affairs </a:t>
            </a:r>
            <a:br>
              <a:rPr lang="en-US" sz="1200" dirty="0"/>
            </a:br>
            <a:r>
              <a:rPr lang="en-US" sz="1200" dirty="0"/>
              <a:t>Department of Obstetrics, Gynecology, and Reproductive Sciences</a:t>
            </a:r>
            <a:br>
              <a:rPr lang="en-US" dirty="0"/>
            </a:br>
            <a:endParaRPr lang="en-US" dirty="0"/>
          </a:p>
        </p:txBody>
      </p:sp>
      <p:sp>
        <p:nvSpPr>
          <p:cNvPr id="3" name="Text Placeholder 2">
            <a:extLst>
              <a:ext uri="{FF2B5EF4-FFF2-40B4-BE49-F238E27FC236}">
                <a16:creationId xmlns:a16="http://schemas.microsoft.com/office/drawing/2014/main" id="{37F2BEF1-98E1-794B-BAA2-01107869C737}"/>
              </a:ext>
            </a:extLst>
          </p:cNvPr>
          <p:cNvSpPr>
            <a:spLocks noGrp="1"/>
          </p:cNvSpPr>
          <p:nvPr>
            <p:ph type="body" sz="half" idx="35"/>
          </p:nvPr>
        </p:nvSpPr>
        <p:spPr>
          <a:xfrm>
            <a:off x="725423" y="1526540"/>
            <a:ext cx="6278880" cy="362688"/>
          </a:xfrm>
        </p:spPr>
        <p:txBody>
          <a:bodyPr/>
          <a:lstStyle/>
          <a:p>
            <a:r>
              <a:rPr lang="en-US" dirty="0"/>
              <a:t>Ghana</a:t>
            </a:r>
          </a:p>
        </p:txBody>
      </p:sp>
      <p:sp>
        <p:nvSpPr>
          <p:cNvPr id="4" name="Text Placeholder 3">
            <a:extLst>
              <a:ext uri="{FF2B5EF4-FFF2-40B4-BE49-F238E27FC236}">
                <a16:creationId xmlns:a16="http://schemas.microsoft.com/office/drawing/2014/main" id="{F572E750-3B5E-27D0-2DB6-5007BD6F2028}"/>
              </a:ext>
            </a:extLst>
          </p:cNvPr>
          <p:cNvSpPr>
            <a:spLocks noGrp="1"/>
          </p:cNvSpPr>
          <p:nvPr>
            <p:ph type="body" sz="half" idx="36"/>
          </p:nvPr>
        </p:nvSpPr>
        <p:spPr>
          <a:xfrm>
            <a:off x="731520" y="1929950"/>
            <a:ext cx="6272783" cy="4114800"/>
          </a:xfrm>
        </p:spPr>
        <p:txBody>
          <a:bodyPr/>
          <a:lstStyle/>
          <a:p>
            <a:r>
              <a:rPr lang="en-US" sz="1500" dirty="0"/>
              <a:t>A member of the faculty since 1993, has extensive experiences in research and clinical service here at RWJMS. Integral in the education and mentorship of medical undergraduate and graduate scholars. Mentor for local and international Global Health projects. </a:t>
            </a:r>
          </a:p>
          <a:p>
            <a:r>
              <a:rPr lang="en-US" sz="1500" dirty="0"/>
              <a:t>Co-Founder, &amp; Chair of the Board for International HealthCare Volunteers, whose mission is to provide sustainable programs and medical services to underserved women and their families living in Ghana, West Africa.  She serves as a Visiting OB/GYN Specialist and Lecturer at Cape Coast Teaching Hospital and is a Fellow of the Ghana College of Physicians and Surgeons. She is also affiliated with the Ghana Physicians &amp; Surgeons Foundation of North America and collaborates with RWJMS through its Women’s Health/One Health initiatives. Her leadership includes Rutgers Mandela Washington Fellowship Faculty Research Mentor, directing a Global/Urban Women’s Health Fellowship for junior faculty development, overseeing a gynecologic surgical simulation program in Ghana, and coordinating a joint global health journal club between Cape Coast Regional Hospital and RWJ Medical School.</a:t>
            </a:r>
          </a:p>
        </p:txBody>
      </p:sp>
      <p:sp>
        <p:nvSpPr>
          <p:cNvPr id="6" name="Footer Placeholder 5">
            <a:extLst>
              <a:ext uri="{FF2B5EF4-FFF2-40B4-BE49-F238E27FC236}">
                <a16:creationId xmlns:a16="http://schemas.microsoft.com/office/drawing/2014/main" id="{871F86D8-8284-2E01-2D3B-0344D9AB1DB9}"/>
              </a:ext>
            </a:extLst>
          </p:cNvPr>
          <p:cNvSpPr>
            <a:spLocks noGrp="1"/>
          </p:cNvSpPr>
          <p:nvPr>
            <p:ph type="ftr" sz="quarter" idx="3"/>
          </p:nvPr>
        </p:nvSpPr>
        <p:spPr/>
        <p:txBody>
          <a:bodyPr/>
          <a:lstStyle/>
          <a:p>
            <a:r>
              <a:rPr lang="en-US" dirty="0"/>
              <a:t>Rutgers Health, Robert Wood Johnson Medical School </a:t>
            </a:r>
          </a:p>
        </p:txBody>
      </p:sp>
      <p:pic>
        <p:nvPicPr>
          <p:cNvPr id="12" name="Picture Placeholder 11" descr="A person wearing glasses and a necklace&#10;&#10;AI-generated content may be incorrect.">
            <a:extLst>
              <a:ext uri="{FF2B5EF4-FFF2-40B4-BE49-F238E27FC236}">
                <a16:creationId xmlns:a16="http://schemas.microsoft.com/office/drawing/2014/main" id="{D175B5A9-8E83-CC0E-9299-662C03BF2FBD}"/>
              </a:ext>
            </a:extLst>
          </p:cNvPr>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l="5571" r="5571"/>
          <a:stretch>
            <a:fillRect/>
          </a:stretch>
        </p:blipFill>
        <p:spPr/>
      </p:pic>
    </p:spTree>
    <p:extLst>
      <p:ext uri="{BB962C8B-B14F-4D97-AF65-F5344CB8AC3E}">
        <p14:creationId xmlns:p14="http://schemas.microsoft.com/office/powerpoint/2010/main" val="35716181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34032FF-762F-1D5C-D6BD-7D6E9F30E5BB}"/>
              </a:ext>
            </a:extLst>
          </p:cNvPr>
          <p:cNvSpPr>
            <a:spLocks noGrp="1"/>
          </p:cNvSpPr>
          <p:nvPr>
            <p:ph type="body" sz="half" idx="34"/>
          </p:nvPr>
        </p:nvSpPr>
        <p:spPr>
          <a:xfrm>
            <a:off x="731520" y="393700"/>
            <a:ext cx="9509760" cy="415155"/>
          </a:xfrm>
        </p:spPr>
        <p:txBody>
          <a:bodyPr/>
          <a:lstStyle/>
          <a:p>
            <a:r>
              <a:rPr lang="en-US" dirty="0"/>
              <a:t>International Health Care Volunteers (IHCV)</a:t>
            </a:r>
          </a:p>
        </p:txBody>
      </p:sp>
      <p:sp>
        <p:nvSpPr>
          <p:cNvPr id="4" name="Content Placeholder 3">
            <a:extLst>
              <a:ext uri="{FF2B5EF4-FFF2-40B4-BE49-F238E27FC236}">
                <a16:creationId xmlns:a16="http://schemas.microsoft.com/office/drawing/2014/main" id="{CF3EB096-7D0F-DA6E-1A0C-C9C00F188E36}"/>
              </a:ext>
            </a:extLst>
          </p:cNvPr>
          <p:cNvSpPr>
            <a:spLocks noGrp="1"/>
          </p:cNvSpPr>
          <p:nvPr>
            <p:ph idx="10"/>
          </p:nvPr>
        </p:nvSpPr>
        <p:spPr>
          <a:xfrm>
            <a:off x="731520" y="808854"/>
            <a:ext cx="9509760" cy="4944674"/>
          </a:xfrm>
        </p:spPr>
        <p:txBody>
          <a:bodyPr/>
          <a:lstStyle/>
          <a:p>
            <a:pPr marL="342900" marR="0" lvl="0" indent="-342900">
              <a:lnSpc>
                <a:spcPct val="107000"/>
              </a:lnSpc>
              <a:spcAft>
                <a:spcPts val="800"/>
              </a:spcAft>
              <a:buFont typeface="Symbol" panose="05050102010706020507" pitchFamily="18" charset="2"/>
              <a:buChar char=""/>
            </a:pPr>
            <a:r>
              <a:rPr lang="en-US" sz="1400" i="1" dirty="0"/>
              <a:t>International Health Care Volunteers</a:t>
            </a:r>
            <a:r>
              <a:rPr lang="en-US" sz="1400" dirty="0"/>
              <a:t> (IHCV), a U.S.-based non-profit organization, continues its longstanding commitment to improving healthcare access for women and families in underserved regions. Through clinical service, mentorship, and education, IHCV works to strengthen healthcare capacity alongside local institutions. In </a:t>
            </a:r>
            <a:r>
              <a:rPr lang="en-US" sz="1400" kern="0" dirty="0">
                <a:cs typeface="Calibri" panose="020F0502020204030204" pitchFamily="34" charset="0"/>
              </a:rPr>
              <a:t>the following countries </a:t>
            </a:r>
            <a:r>
              <a:rPr lang="en-US" sz="1400" kern="0" dirty="0">
                <a:effectLst/>
                <a:ea typeface="Times New Roman" panose="02020603050405020304" pitchFamily="18" charset="0"/>
                <a:cs typeface="Calibri" panose="020F0502020204030204" pitchFamily="34" charset="0"/>
              </a:rPr>
              <a:t> Ghana, Jamaica and Dominican Republic. . IHCV has provided care to over 14, 000 individuals and </a:t>
            </a:r>
            <a:r>
              <a:rPr lang="en-US" sz="1400" kern="0" dirty="0">
                <a:ea typeface="Times New Roman" panose="02020603050405020304" pitchFamily="18" charset="0"/>
                <a:cs typeface="Calibri" panose="020F0502020204030204" pitchFamily="34" charset="0"/>
              </a:rPr>
              <a:t>in it’s 23</a:t>
            </a:r>
            <a:r>
              <a:rPr lang="en-US" sz="1400" kern="0" baseline="30000" dirty="0">
                <a:ea typeface="Times New Roman" panose="02020603050405020304" pitchFamily="18" charset="0"/>
                <a:cs typeface="Calibri" panose="020F0502020204030204" pitchFamily="34" charset="0"/>
              </a:rPr>
              <a:t>rd</a:t>
            </a:r>
            <a:r>
              <a:rPr lang="en-US" sz="1400" kern="0" dirty="0">
                <a:ea typeface="Times New Roman" panose="02020603050405020304" pitchFamily="18" charset="0"/>
                <a:cs typeface="Calibri" panose="020F0502020204030204" pitchFamily="34" charset="0"/>
              </a:rPr>
              <a:t> yr. </a:t>
            </a:r>
            <a:r>
              <a:rPr lang="en-US" sz="1400" kern="0" dirty="0">
                <a:ea typeface="Times New Roman" panose="02020603050405020304" pitchFamily="18" charset="0"/>
                <a:cs typeface="Calibri" panose="020F0502020204030204" pitchFamily="34" charset="0"/>
                <a:hlinkClick r:id="rId2"/>
              </a:rPr>
              <a:t>https://www.ihcv.org/</a:t>
            </a:r>
            <a:r>
              <a:rPr lang="en-US" sz="1400" kern="0" dirty="0">
                <a:ea typeface="Times New Roman" panose="02020603050405020304" pitchFamily="18" charset="0"/>
                <a:cs typeface="Calibri" panose="020F0502020204030204" pitchFamily="34" charset="0"/>
              </a:rPr>
              <a:t> </a:t>
            </a:r>
            <a:endParaRPr lang="en-US" sz="1400" kern="0" dirty="0">
              <a:effectLst/>
              <a:ea typeface="Times New Roman" panose="02020603050405020304" pitchFamily="18" charset="0"/>
              <a:cs typeface="Calibri" panose="020F0502020204030204" pitchFamily="34" charset="0"/>
            </a:endParaRPr>
          </a:p>
          <a:p>
            <a:pPr marL="342900" marR="0" lvl="0" indent="-342900">
              <a:lnSpc>
                <a:spcPct val="107000"/>
              </a:lnSpc>
              <a:spcAft>
                <a:spcPts val="800"/>
              </a:spcAft>
              <a:buFont typeface="Symbol" panose="05050102010706020507" pitchFamily="18" charset="2"/>
              <a:buChar char=""/>
            </a:pPr>
            <a:r>
              <a:rPr lang="en-US" sz="1400" dirty="0"/>
              <a:t>In collaboration with the College of Physicians and Surgeons of Ghana, and </a:t>
            </a:r>
            <a:r>
              <a:rPr lang="en-US" sz="1400" dirty="0">
                <a:effectLst/>
                <a:ea typeface="Calibri" panose="020F0502020204030204" pitchFamily="34" charset="0"/>
                <a:cs typeface="Times New Roman" panose="02020603050405020304" pitchFamily="18" charset="0"/>
              </a:rPr>
              <a:t>Cape Coast Teaching Hospital the Ghana Ministry of Health, and local communities, </a:t>
            </a:r>
            <a:r>
              <a:rPr lang="en-US" sz="1400" dirty="0"/>
              <a:t>IHCV provides ongoing training and simulation-based education to junior physicians, residents, nurses, and medical students. Its initiatives include </a:t>
            </a:r>
          </a:p>
          <a:p>
            <a:pPr lvl="1">
              <a:buClr>
                <a:schemeClr val="accent1"/>
              </a:buClr>
              <a:buFont typeface="Arial" panose="020B0604020202020204" pitchFamily="34" charset="0"/>
              <a:buChar char="•"/>
            </a:pPr>
            <a:r>
              <a:rPr lang="en-US" sz="1400" b="1" dirty="0"/>
              <a:t>Capacity building and multi-disciplinary continuing medical education in </a:t>
            </a:r>
          </a:p>
          <a:p>
            <a:pPr lvl="2">
              <a:buClr>
                <a:schemeClr val="accent1"/>
              </a:buClr>
            </a:pPr>
            <a:r>
              <a:rPr lang="en-US" sz="1400" dirty="0"/>
              <a:t>Obstetric Emergencies </a:t>
            </a:r>
          </a:p>
          <a:p>
            <a:pPr lvl="2">
              <a:buClr>
                <a:schemeClr val="accent1"/>
              </a:buClr>
            </a:pPr>
            <a:r>
              <a:rPr lang="en-US" sz="1400" dirty="0"/>
              <a:t>Minimally invasive surgery across specialties such as gynecology, gynecology oncology, urology, and vascular surgery.</a:t>
            </a:r>
          </a:p>
          <a:p>
            <a:pPr lvl="2">
              <a:buClr>
                <a:schemeClr val="accent1"/>
              </a:buClr>
            </a:pPr>
            <a:r>
              <a:rPr lang="en-US" sz="1400" dirty="0"/>
              <a:t>Cervical cancer screening</a:t>
            </a:r>
          </a:p>
          <a:p>
            <a:pPr lvl="2">
              <a:buClr>
                <a:schemeClr val="accent1"/>
              </a:buClr>
            </a:pPr>
            <a:r>
              <a:rPr lang="en-US" sz="1400" dirty="0"/>
              <a:t>Journal clubs </a:t>
            </a:r>
          </a:p>
          <a:p>
            <a:pPr lvl="1">
              <a:buClr>
                <a:schemeClr val="accent1"/>
              </a:buClr>
              <a:buFont typeface="Arial" panose="020B0604020202020204" pitchFamily="34" charset="0"/>
              <a:buChar char="•"/>
            </a:pPr>
            <a:r>
              <a:rPr lang="en-US" sz="1400" b="1" dirty="0"/>
              <a:t>Community Outreach </a:t>
            </a:r>
          </a:p>
          <a:p>
            <a:pPr lvl="2">
              <a:buClr>
                <a:schemeClr val="accent1"/>
              </a:buClr>
            </a:pPr>
            <a:r>
              <a:rPr lang="en-US" sz="1400" dirty="0"/>
              <a:t>Menstrual Health Symposium </a:t>
            </a:r>
          </a:p>
          <a:p>
            <a:pPr lvl="2">
              <a:buClr>
                <a:schemeClr val="accent1"/>
              </a:buClr>
            </a:pPr>
            <a:r>
              <a:rPr lang="en-US" sz="1400" dirty="0"/>
              <a:t>Community Blood Pressure Screening </a:t>
            </a:r>
          </a:p>
          <a:p>
            <a:pPr lvl="2">
              <a:buClr>
                <a:schemeClr val="accent1"/>
              </a:buClr>
            </a:pPr>
            <a:r>
              <a:rPr lang="en-US" sz="1400" dirty="0"/>
              <a:t>Support Local Orphanages </a:t>
            </a:r>
          </a:p>
          <a:p>
            <a:pPr lvl="2">
              <a:buClr>
                <a:schemeClr val="accent1"/>
              </a:buClr>
            </a:pPr>
            <a:r>
              <a:rPr lang="en-US" sz="1400" dirty="0"/>
              <a:t>Maternal Pediatrics Care Packages</a:t>
            </a:r>
          </a:p>
        </p:txBody>
      </p:sp>
      <p:pic>
        <p:nvPicPr>
          <p:cNvPr id="6" name="Picture 5">
            <a:extLst>
              <a:ext uri="{FF2B5EF4-FFF2-40B4-BE49-F238E27FC236}">
                <a16:creationId xmlns:a16="http://schemas.microsoft.com/office/drawing/2014/main" id="{E6DFF46E-6EF6-ABA5-333A-7E43F4E57C9C}"/>
              </a:ext>
            </a:extLst>
          </p:cNvPr>
          <p:cNvPicPr>
            <a:picLocks noChangeAspect="1"/>
          </p:cNvPicPr>
          <p:nvPr/>
        </p:nvPicPr>
        <p:blipFill>
          <a:blip r:embed="rId3"/>
          <a:stretch>
            <a:fillRect/>
          </a:stretch>
        </p:blipFill>
        <p:spPr>
          <a:xfrm>
            <a:off x="10241280" y="0"/>
            <a:ext cx="1845425" cy="989079"/>
          </a:xfrm>
          <a:prstGeom prst="rect">
            <a:avLst/>
          </a:prstGeom>
        </p:spPr>
      </p:pic>
    </p:spTree>
    <p:extLst>
      <p:ext uri="{BB962C8B-B14F-4D97-AF65-F5344CB8AC3E}">
        <p14:creationId xmlns:p14="http://schemas.microsoft.com/office/powerpoint/2010/main" val="27382996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6132DE-99AD-C419-542D-BFF2CB3CF14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AB0DAE7-BB09-04DA-4E46-715B7C9954B2}"/>
              </a:ext>
            </a:extLst>
          </p:cNvPr>
          <p:cNvSpPr>
            <a:spLocks noGrp="1"/>
          </p:cNvSpPr>
          <p:nvPr>
            <p:ph type="title"/>
          </p:nvPr>
        </p:nvSpPr>
        <p:spPr>
          <a:xfrm>
            <a:off x="731520" y="552254"/>
            <a:ext cx="8595360" cy="576072"/>
          </a:xfrm>
        </p:spPr>
        <p:txBody>
          <a:bodyPr anchor="t">
            <a:normAutofit fontScale="90000"/>
          </a:bodyPr>
          <a:lstStyle/>
          <a:p>
            <a:r>
              <a:rPr lang="en-US" sz="3800" dirty="0"/>
              <a:t>Janell Billig, MD </a:t>
            </a:r>
            <a:br>
              <a:rPr lang="en-US" sz="900" dirty="0"/>
            </a:br>
            <a:r>
              <a:rPr lang="en-US" sz="1300" dirty="0"/>
              <a:t>Clinical Assistant Professor, Family Medicine &amp; Community Health </a:t>
            </a:r>
            <a:br>
              <a:rPr lang="en-US" sz="900" dirty="0"/>
            </a:br>
            <a:br>
              <a:rPr lang="en-US" sz="900" dirty="0"/>
            </a:br>
            <a:br>
              <a:rPr lang="en-US" sz="900" dirty="0"/>
            </a:br>
            <a:endParaRPr lang="en-US" sz="900" dirty="0"/>
          </a:p>
        </p:txBody>
      </p:sp>
      <p:sp>
        <p:nvSpPr>
          <p:cNvPr id="4" name="Text Placeholder 3">
            <a:extLst>
              <a:ext uri="{FF2B5EF4-FFF2-40B4-BE49-F238E27FC236}">
                <a16:creationId xmlns:a16="http://schemas.microsoft.com/office/drawing/2014/main" id="{6D613ABB-6AA7-51AF-737C-3E9F7491E95B}"/>
              </a:ext>
            </a:extLst>
          </p:cNvPr>
          <p:cNvSpPr>
            <a:spLocks noGrp="1"/>
          </p:cNvSpPr>
          <p:nvPr>
            <p:ph type="body" sz="half" idx="35"/>
          </p:nvPr>
        </p:nvSpPr>
        <p:spPr>
          <a:xfrm>
            <a:off x="731520" y="1282313"/>
            <a:ext cx="6278880" cy="362688"/>
          </a:xfrm>
        </p:spPr>
        <p:txBody>
          <a:bodyPr anchor="t">
            <a:normAutofit/>
          </a:bodyPr>
          <a:lstStyle/>
          <a:p>
            <a:r>
              <a:rPr lang="en-US" dirty="0"/>
              <a:t>Tanzania </a:t>
            </a:r>
          </a:p>
        </p:txBody>
      </p:sp>
      <p:sp>
        <p:nvSpPr>
          <p:cNvPr id="5" name="Text Placeholder 4">
            <a:extLst>
              <a:ext uri="{FF2B5EF4-FFF2-40B4-BE49-F238E27FC236}">
                <a16:creationId xmlns:a16="http://schemas.microsoft.com/office/drawing/2014/main" id="{DC3C68A7-7F9B-1459-ADE5-30ECEA19943E}"/>
              </a:ext>
            </a:extLst>
          </p:cNvPr>
          <p:cNvSpPr>
            <a:spLocks noGrp="1"/>
          </p:cNvSpPr>
          <p:nvPr>
            <p:ph type="body" sz="half" idx="36"/>
          </p:nvPr>
        </p:nvSpPr>
        <p:spPr>
          <a:xfrm>
            <a:off x="731520" y="1791761"/>
            <a:ext cx="6272783" cy="4252989"/>
          </a:xfrm>
        </p:spPr>
        <p:txBody>
          <a:bodyPr>
            <a:normAutofit/>
          </a:bodyPr>
          <a:lstStyle/>
          <a:p>
            <a:r>
              <a:rPr lang="en-US" dirty="0"/>
              <a:t>Influenced by an inspiring friend from Malawi, she became interested in supporting medical education development in the East Africa region and had some experiences there as a student and resident, which focused on supporting the launch of the country’s first family medicine residency.  After residency in 2016, she joined the US Peace Corps program called Global Health Service Partnership, where she was partnered with Tanzanian medical school faculty at the University of Dodoma for 2 years full-time.  In addition to classroom and bedside teaching, she supported the growth of the young medical school through educational technology capacity projects, simulation learning programs, and faculty development efforts.  She has continued to stay involved over the past 9 yrs through virtual teaching support, periodic visits, and hopes to strengthen a partnership between Rutgers and the University of Dodoma to enable further growth of medical education in Tanzania through collaboration and exchange.</a:t>
            </a:r>
          </a:p>
          <a:p>
            <a:r>
              <a:rPr lang="en-US" dirty="0"/>
              <a:t>University of Dodoma: </a:t>
            </a:r>
            <a:r>
              <a:rPr lang="en-US" dirty="0">
                <a:hlinkClick r:id="rId2"/>
              </a:rPr>
              <a:t>https://www.udom.ac.tz/</a:t>
            </a:r>
            <a:r>
              <a:rPr lang="en-US" dirty="0"/>
              <a:t> </a:t>
            </a:r>
          </a:p>
          <a:p>
            <a:endParaRPr lang="en-US" dirty="0"/>
          </a:p>
        </p:txBody>
      </p:sp>
      <p:pic>
        <p:nvPicPr>
          <p:cNvPr id="19" name="Picture Placeholder 18" descr="A person smiling for a picture&#10;&#10;AI-generated content may be incorrect.">
            <a:extLst>
              <a:ext uri="{FF2B5EF4-FFF2-40B4-BE49-F238E27FC236}">
                <a16:creationId xmlns:a16="http://schemas.microsoft.com/office/drawing/2014/main" id="{6A6B68C5-53B0-CF47-63AA-BF0A083870F2}"/>
              </a:ext>
            </a:extLst>
          </p:cNvPr>
          <p:cNvPicPr>
            <a:picLocks noGrp="1" noChangeAspect="1"/>
          </p:cNvPicPr>
          <p:nvPr>
            <p:ph type="pic" sz="quarter" idx="11"/>
          </p:nvPr>
        </p:nvPicPr>
        <p:blipFill>
          <a:blip r:embed="rId3">
            <a:extLst>
              <a:ext uri="{28A0092B-C50C-407E-A947-70E740481C1C}">
                <a14:useLocalDpi xmlns:a14="http://schemas.microsoft.com/office/drawing/2010/main" val="0"/>
              </a:ext>
            </a:extLst>
          </a:blip>
          <a:srcRect b="25000"/>
          <a:stretch>
            <a:fillRect/>
          </a:stretch>
        </p:blipFill>
        <p:spPr>
          <a:xfrm>
            <a:off x="7322820" y="1577340"/>
            <a:ext cx="4114800" cy="4114800"/>
          </a:xfrm>
          <a:noFill/>
        </p:spPr>
      </p:pic>
      <p:sp>
        <p:nvSpPr>
          <p:cNvPr id="3" name="Footer Placeholder 2">
            <a:extLst>
              <a:ext uri="{FF2B5EF4-FFF2-40B4-BE49-F238E27FC236}">
                <a16:creationId xmlns:a16="http://schemas.microsoft.com/office/drawing/2014/main" id="{7521E9B0-AD65-8E63-1AED-A04B6C5DBD5A}"/>
              </a:ext>
              <a:ext uri="{C183D7F6-B498-43B3-948B-1728B52AA6E4}">
                <adec:decorative xmlns:adec="http://schemas.microsoft.com/office/drawing/2017/decorative" val="1"/>
              </a:ext>
            </a:extLst>
          </p:cNvPr>
          <p:cNvSpPr>
            <a:spLocks noGrp="1"/>
          </p:cNvSpPr>
          <p:nvPr>
            <p:ph type="ftr" sz="quarter" idx="3"/>
          </p:nvPr>
        </p:nvSpPr>
        <p:spPr>
          <a:xfrm>
            <a:off x="3216441" y="6428232"/>
            <a:ext cx="8101263" cy="365125"/>
          </a:xfrm>
        </p:spPr>
        <p:txBody>
          <a:bodyPr anchor="ctr">
            <a:normAutofit/>
          </a:bodyPr>
          <a:lstStyle/>
          <a:p>
            <a:pPr marL="0" marR="0" lvl="0" indent="0" defTabSz="914400" rtl="0" eaLnBrk="1" fontAlgn="auto" latinLnBrk="0" hangingPunct="1">
              <a:spcBef>
                <a:spcPts val="0"/>
              </a:spcBef>
              <a:spcAft>
                <a:spcPts val="600"/>
              </a:spcAft>
              <a:buClrTx/>
              <a:buSzTx/>
              <a:buFontTx/>
              <a:buNone/>
              <a:tabLst/>
              <a:defRPr/>
            </a:pPr>
            <a:r>
              <a:rPr kumimoji="0" lang="en-US" b="0" i="0" u="none" strike="noStrike" kern="1200" cap="none" spc="0" normalizeH="0" baseline="0" noProof="0">
                <a:ln>
                  <a:noFill/>
                </a:ln>
                <a:effectLst/>
                <a:uLnTx/>
                <a:uFillTx/>
              </a:rPr>
              <a:t>Rutgers Health Rutgers Robert Wood Johnson Medical School  </a:t>
            </a:r>
          </a:p>
        </p:txBody>
      </p:sp>
    </p:spTree>
    <p:extLst>
      <p:ext uri="{BB962C8B-B14F-4D97-AF65-F5344CB8AC3E}">
        <p14:creationId xmlns:p14="http://schemas.microsoft.com/office/powerpoint/2010/main" val="1891963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7C8DFC-F3A4-CC55-33E9-C9DF87136B3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4F753DF-EA95-6696-7E14-05F59E0C8241}"/>
              </a:ext>
            </a:extLst>
          </p:cNvPr>
          <p:cNvSpPr>
            <a:spLocks noGrp="1"/>
          </p:cNvSpPr>
          <p:nvPr>
            <p:ph type="title"/>
          </p:nvPr>
        </p:nvSpPr>
        <p:spPr>
          <a:xfrm>
            <a:off x="731520" y="548640"/>
            <a:ext cx="8421624" cy="1051560"/>
          </a:xfrm>
        </p:spPr>
        <p:txBody>
          <a:bodyPr/>
          <a:lstStyle/>
          <a:p>
            <a:br>
              <a:rPr lang="en-US" sz="1200" dirty="0"/>
            </a:br>
            <a:r>
              <a:rPr lang="en-US" dirty="0"/>
              <a:t>Sabiha Hussain MD MPH</a:t>
            </a:r>
            <a:br>
              <a:rPr lang="en-US" dirty="0"/>
            </a:br>
            <a:r>
              <a:rPr lang="en-US" sz="1200" dirty="0"/>
              <a:t>Professor of Medicine Division of Pulmonary and Critical Care, Vice Chair, Pulmonary and Critical Care Fellowship</a:t>
            </a:r>
            <a:br>
              <a:rPr lang="en-US" sz="1200" dirty="0"/>
            </a:br>
            <a:r>
              <a:rPr lang="en-US" sz="1200" dirty="0"/>
              <a:t>Director of Adult Cystic Fibrosis Program</a:t>
            </a:r>
            <a:br>
              <a:rPr lang="en-US" sz="1200" dirty="0"/>
            </a:br>
            <a:r>
              <a:rPr lang="en-US" sz="1200" dirty="0"/>
              <a:t>Director of the Long COVID program</a:t>
            </a:r>
            <a:br>
              <a:rPr lang="en-US" sz="1200" dirty="0"/>
            </a:br>
            <a:r>
              <a:rPr lang="en-US" sz="1200" dirty="0"/>
              <a:t>Director of Your Health Kiosk</a:t>
            </a:r>
          </a:p>
        </p:txBody>
      </p:sp>
      <p:sp>
        <p:nvSpPr>
          <p:cNvPr id="4" name="Text Placeholder 3">
            <a:extLst>
              <a:ext uri="{FF2B5EF4-FFF2-40B4-BE49-F238E27FC236}">
                <a16:creationId xmlns:a16="http://schemas.microsoft.com/office/drawing/2014/main" id="{1F408135-AA87-E3DD-0C04-CE0E6EDC4115}"/>
              </a:ext>
            </a:extLst>
          </p:cNvPr>
          <p:cNvSpPr>
            <a:spLocks noGrp="1"/>
          </p:cNvSpPr>
          <p:nvPr>
            <p:ph type="body" sz="half" idx="34"/>
          </p:nvPr>
        </p:nvSpPr>
        <p:spPr>
          <a:xfrm>
            <a:off x="731520" y="1972969"/>
            <a:ext cx="6784848" cy="362688"/>
          </a:xfrm>
        </p:spPr>
        <p:txBody>
          <a:bodyPr/>
          <a:lstStyle/>
          <a:p>
            <a:r>
              <a:rPr lang="en-US" sz="1600" dirty="0"/>
              <a:t>Brazil, Dominican Republic, India, Romania &amp; Taiwan</a:t>
            </a:r>
          </a:p>
        </p:txBody>
      </p:sp>
      <p:sp>
        <p:nvSpPr>
          <p:cNvPr id="5" name="Text Placeholder 4">
            <a:extLst>
              <a:ext uri="{FF2B5EF4-FFF2-40B4-BE49-F238E27FC236}">
                <a16:creationId xmlns:a16="http://schemas.microsoft.com/office/drawing/2014/main" id="{2CB6EB38-BCAE-B4AE-74CC-A62B6701F59C}"/>
              </a:ext>
            </a:extLst>
          </p:cNvPr>
          <p:cNvSpPr>
            <a:spLocks noGrp="1"/>
          </p:cNvSpPr>
          <p:nvPr>
            <p:ph type="body" sz="half" idx="35"/>
          </p:nvPr>
        </p:nvSpPr>
        <p:spPr>
          <a:xfrm>
            <a:off x="731520" y="2259503"/>
            <a:ext cx="6272783" cy="3519955"/>
          </a:xfrm>
        </p:spPr>
        <p:txBody>
          <a:bodyPr/>
          <a:lstStyle/>
          <a:p>
            <a:r>
              <a:rPr lang="en-US" sz="1500" dirty="0"/>
              <a:t>Leads several global health initiatives focused on pulmonary health and environmental justice. These include a reforestation and air-quality project in Delhi, India—conducted in partnership with the U.S. Department of Forestry and local NGOs—to reduce pollution and correlate improvements in air quality with key health outcomes. She is also developing a culturally responsive pulmonary health curriculum with partners in Brazil, Rutgers schools, and the New Labor community organization to improve health literacy among vulnerable populations in New Brunswick. In addition, she is creating a Global Health track within the Pulmonary and Critical Care Fellowship to expand international clinical and research opportunities. These ongoing projects, active for over a year, span multiple regions including India, the United States, Brazil, the Dominican Republic, and Romania. Mentor’s local students, residents and fellows and regularly host international medical students with an interest in internal medicine.</a:t>
            </a:r>
          </a:p>
        </p:txBody>
      </p:sp>
      <p:sp>
        <p:nvSpPr>
          <p:cNvPr id="3" name="Footer Placeholder 2">
            <a:extLst>
              <a:ext uri="{FF2B5EF4-FFF2-40B4-BE49-F238E27FC236}">
                <a16:creationId xmlns:a16="http://schemas.microsoft.com/office/drawing/2014/main" id="{E0F66FBB-6912-4C03-2602-E2FCD669092A}"/>
              </a:ext>
              <a:ext uri="{C183D7F6-B498-43B3-948B-1728B52AA6E4}">
                <adec:decorative xmlns:adec="http://schemas.microsoft.com/office/drawing/2017/decorative" val="1"/>
              </a:ext>
            </a:extLst>
          </p:cNvPr>
          <p:cNvSpPr>
            <a:spLocks noGrp="1"/>
          </p:cNvSpPr>
          <p:nvPr>
            <p:ph type="ftr" sz="quarter" idx="3"/>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FFFFFF"/>
                </a:solidFill>
                <a:effectLst/>
                <a:uLnTx/>
                <a:uFillTx/>
                <a:latin typeface="Source sans 3"/>
                <a:ea typeface="+mn-ea"/>
                <a:cs typeface="+mn-cs"/>
              </a:rPr>
              <a:t>Rutgers Health Rutgers Robert Wood Johnson Medical School  </a:t>
            </a:r>
            <a:endParaRPr kumimoji="0" lang="en-US" sz="1000" b="0" i="0" u="none" strike="noStrike" kern="1200" cap="none" spc="0" normalizeH="0" baseline="0" noProof="0" dirty="0">
              <a:ln>
                <a:noFill/>
              </a:ln>
              <a:solidFill>
                <a:srgbClr val="FFFFFF"/>
              </a:solidFill>
              <a:effectLst/>
              <a:uLnTx/>
              <a:uFillTx/>
              <a:latin typeface="Source sans 3"/>
              <a:ea typeface="+mn-ea"/>
              <a:cs typeface="+mn-cs"/>
            </a:endParaRPr>
          </a:p>
        </p:txBody>
      </p:sp>
      <p:pic>
        <p:nvPicPr>
          <p:cNvPr id="6" name="Content Placeholder 6" descr="A person smiling at the camera&#10;&#10;Description automatically generated">
            <a:extLst>
              <a:ext uri="{FF2B5EF4-FFF2-40B4-BE49-F238E27FC236}">
                <a16:creationId xmlns:a16="http://schemas.microsoft.com/office/drawing/2014/main" id="{92200356-D405-DEF5-7440-DB10BF12382A}"/>
              </a:ext>
            </a:extLst>
          </p:cNvPr>
          <p:cNvPicPr>
            <a:picLocks noGrp="1" noChangeAspect="1"/>
          </p:cNvPicPr>
          <p:nvPr>
            <p:ph type="pic" sz="quarter" idx="11"/>
          </p:nvPr>
        </p:nvPicPr>
        <p:blipFill rotWithShape="1">
          <a:blip r:embed="rId2"/>
          <a:srcRect t="5444" b="5444"/>
          <a:stretch/>
        </p:blipFill>
        <p:spPr>
          <a:xfrm>
            <a:off x="7323138" y="1577975"/>
            <a:ext cx="4114800" cy="4114800"/>
          </a:xfrm>
          <a:noFill/>
        </p:spPr>
      </p:pic>
    </p:spTree>
    <p:extLst>
      <p:ext uri="{BB962C8B-B14F-4D97-AF65-F5344CB8AC3E}">
        <p14:creationId xmlns:p14="http://schemas.microsoft.com/office/powerpoint/2010/main" val="22744026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354A0B-139B-D3F0-4CBA-DB0A5787CEF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01BF257-566E-632A-42A9-7AA04EB575E9}"/>
              </a:ext>
            </a:extLst>
          </p:cNvPr>
          <p:cNvSpPr>
            <a:spLocks noGrp="1"/>
          </p:cNvSpPr>
          <p:nvPr>
            <p:ph type="title"/>
          </p:nvPr>
        </p:nvSpPr>
        <p:spPr>
          <a:xfrm>
            <a:off x="731520" y="548640"/>
            <a:ext cx="6278880" cy="1051560"/>
          </a:xfrm>
        </p:spPr>
        <p:txBody>
          <a:bodyPr anchor="t">
            <a:normAutofit fontScale="90000"/>
          </a:bodyPr>
          <a:lstStyle/>
          <a:p>
            <a:r>
              <a:rPr lang="en-US" sz="3600" dirty="0"/>
              <a:t>Karen W. Lin, MD, MS, FAAFP</a:t>
            </a:r>
            <a:br>
              <a:rPr lang="en-US" sz="900" dirty="0"/>
            </a:br>
            <a:r>
              <a:rPr lang="en-US" sz="1300" dirty="0"/>
              <a:t>Associate Dean Global Health </a:t>
            </a:r>
            <a:br>
              <a:rPr lang="en-US" sz="1300" dirty="0"/>
            </a:br>
            <a:r>
              <a:rPr lang="en-US" sz="1300" dirty="0"/>
              <a:t>Professor of Family Medicine and Community Health</a:t>
            </a:r>
            <a:br>
              <a:rPr lang="en-US" sz="1300" dirty="0"/>
            </a:br>
            <a:r>
              <a:rPr lang="en-US" sz="1300" dirty="0"/>
              <a:t>Director, Center for Healthy Families and Cultural Diversity</a:t>
            </a:r>
            <a:br>
              <a:rPr lang="en-US" sz="1300" dirty="0"/>
            </a:br>
            <a:r>
              <a:rPr lang="en-US" sz="1300" dirty="0"/>
              <a:t>Faculty Advisor, HIPHOP-Promise Clinic &amp; Asylum Clinic</a:t>
            </a:r>
            <a:br>
              <a:rPr lang="en-US" sz="900" dirty="0"/>
            </a:br>
            <a:br>
              <a:rPr lang="en-US" sz="900" dirty="0"/>
            </a:br>
            <a:endParaRPr lang="en-US" sz="900" dirty="0"/>
          </a:p>
        </p:txBody>
      </p:sp>
      <p:sp>
        <p:nvSpPr>
          <p:cNvPr id="4" name="Text Placeholder 3">
            <a:extLst>
              <a:ext uri="{FF2B5EF4-FFF2-40B4-BE49-F238E27FC236}">
                <a16:creationId xmlns:a16="http://schemas.microsoft.com/office/drawing/2014/main" id="{5AB7F12D-050D-6E37-982E-E745C02223EA}"/>
              </a:ext>
            </a:extLst>
          </p:cNvPr>
          <p:cNvSpPr>
            <a:spLocks noGrp="1"/>
          </p:cNvSpPr>
          <p:nvPr>
            <p:ph type="body" sz="half" idx="34"/>
          </p:nvPr>
        </p:nvSpPr>
        <p:spPr>
          <a:xfrm>
            <a:off x="754380" y="1699573"/>
            <a:ext cx="6278880" cy="362688"/>
          </a:xfrm>
        </p:spPr>
        <p:txBody>
          <a:bodyPr anchor="t">
            <a:normAutofit/>
          </a:bodyPr>
          <a:lstStyle/>
          <a:p>
            <a:r>
              <a:rPr lang="en-US" dirty="0"/>
              <a:t>Ethiopia, China, Japan, Taiwan, Tanzania </a:t>
            </a:r>
          </a:p>
        </p:txBody>
      </p:sp>
      <p:sp>
        <p:nvSpPr>
          <p:cNvPr id="5" name="Text Placeholder 4">
            <a:extLst>
              <a:ext uri="{FF2B5EF4-FFF2-40B4-BE49-F238E27FC236}">
                <a16:creationId xmlns:a16="http://schemas.microsoft.com/office/drawing/2014/main" id="{0A98894E-2206-1849-625B-7642920A564B}"/>
              </a:ext>
            </a:extLst>
          </p:cNvPr>
          <p:cNvSpPr>
            <a:spLocks noGrp="1"/>
          </p:cNvSpPr>
          <p:nvPr>
            <p:ph type="body" sz="half" idx="35"/>
          </p:nvPr>
        </p:nvSpPr>
        <p:spPr>
          <a:xfrm>
            <a:off x="731520" y="2248963"/>
            <a:ext cx="6272783" cy="3803880"/>
          </a:xfrm>
        </p:spPr>
        <p:txBody>
          <a:bodyPr>
            <a:normAutofit fontScale="70000" lnSpcReduction="20000"/>
          </a:bodyPr>
          <a:lstStyle/>
          <a:p>
            <a:r>
              <a:rPr lang="en-US" sz="1800" dirty="0"/>
              <a:t>She has been part of Rutgers and RWJMS for over 20 years as a student and now a faculty member. She joined the Office of Global Health as Assistant Dean from 2011 to 2022 and now serves as Associate Dean, where she has been instrumental in expanding institutional partnerships, particularly in China, Japan, Taiwan, and Tanzania. She has led physician, nursing, pharmacy, and administrative exchanges between partner institutions, facilitating the sharing of knowledge and best practices. She also served as a Fulbright Specialist at partner institutions in Japan and Taiwan. In addition, she plays a key role in advancing the global health agenda through her work with the Mandela Washington Fellows Program, her participation on the Global Health Task Force, and her role as Core Faculty with the Rutgers Global Health Institute.</a:t>
            </a:r>
          </a:p>
          <a:p>
            <a:r>
              <a:rPr lang="en-US" sz="1800" dirty="0"/>
              <a:t>At RWJMS, she holds numerous leadership and advisory positions, including Faculty Advisor for the HIP-HOP Promise Clinic, the Medical Mandarin elective, the Complementary and Alternative Medicine elective, the Asian Pacific American Medical Student Association, the Global Health Interest Group, and Physicians for Human Rights. In her role as Associate Dean for Global Health, she also serves as Co-Director and mentor for the Distinction in Global Health (DIGH) program, a faculty mentor to international medical students, and a course co-director for an elective offered in collaboration with RSGSBM.</a:t>
            </a:r>
          </a:p>
          <a:p>
            <a:r>
              <a:rPr lang="en-US" sz="1800" dirty="0"/>
              <a:t>Within the community, she serves as a physician advisor for RWJUH Community Health Promotion, is a member of the RWJUH Community Relations Committee, and acts as an advisor to the Piscataway Township Health Advisory Commission.</a:t>
            </a:r>
          </a:p>
          <a:p>
            <a:r>
              <a:rPr lang="en-US" sz="1800" dirty="0">
                <a:hlinkClick r:id="rId2"/>
              </a:rPr>
              <a:t>https://www.youtube.com/watch?v=PPd457Jhip8 </a:t>
            </a:r>
            <a:endParaRPr lang="en-US" sz="1800" dirty="0"/>
          </a:p>
          <a:p>
            <a:endParaRPr lang="en-US" dirty="0"/>
          </a:p>
        </p:txBody>
      </p:sp>
      <p:pic>
        <p:nvPicPr>
          <p:cNvPr id="10" name="Picture Placeholder 9" descr="A person in a white jacket&#10;&#10;AI-generated content may be incorrect.">
            <a:extLst>
              <a:ext uri="{FF2B5EF4-FFF2-40B4-BE49-F238E27FC236}">
                <a16:creationId xmlns:a16="http://schemas.microsoft.com/office/drawing/2014/main" id="{90AE1098-FF06-0499-B115-4E8CC75AACAD}"/>
              </a:ext>
            </a:extLst>
          </p:cNvPr>
          <p:cNvPicPr>
            <a:picLocks noGrp="1" noChangeAspect="1"/>
          </p:cNvPicPr>
          <p:nvPr>
            <p:ph type="pic" sz="quarter" idx="11"/>
          </p:nvPr>
        </p:nvPicPr>
        <p:blipFill>
          <a:blip r:embed="rId3">
            <a:extLst>
              <a:ext uri="{28A0092B-C50C-407E-A947-70E740481C1C}">
                <a14:useLocalDpi xmlns:a14="http://schemas.microsoft.com/office/drawing/2010/main" val="0"/>
              </a:ext>
            </a:extLst>
          </a:blip>
          <a:srcRect t="5750" r="-2" b="27499"/>
          <a:stretch>
            <a:fillRect/>
          </a:stretch>
        </p:blipFill>
        <p:spPr>
          <a:xfrm>
            <a:off x="7322820" y="1577340"/>
            <a:ext cx="4114800" cy="4114800"/>
          </a:xfrm>
          <a:noFill/>
        </p:spPr>
      </p:pic>
      <p:sp>
        <p:nvSpPr>
          <p:cNvPr id="3" name="Footer Placeholder 2">
            <a:extLst>
              <a:ext uri="{FF2B5EF4-FFF2-40B4-BE49-F238E27FC236}">
                <a16:creationId xmlns:a16="http://schemas.microsoft.com/office/drawing/2014/main" id="{B6ED29AF-BA9C-049F-9986-FAA21F21CB85}"/>
              </a:ext>
              <a:ext uri="{C183D7F6-B498-43B3-948B-1728B52AA6E4}">
                <adec:decorative xmlns:adec="http://schemas.microsoft.com/office/drawing/2017/decorative" val="1"/>
              </a:ext>
            </a:extLst>
          </p:cNvPr>
          <p:cNvSpPr>
            <a:spLocks noGrp="1"/>
          </p:cNvSpPr>
          <p:nvPr>
            <p:ph type="ftr" sz="quarter" idx="3"/>
          </p:nvPr>
        </p:nvSpPr>
        <p:spPr>
          <a:xfrm>
            <a:off x="3216441" y="6428232"/>
            <a:ext cx="8101263" cy="365125"/>
          </a:xfrm>
        </p:spPr>
        <p:txBody>
          <a:bodyPr anchor="ctr">
            <a:normAutofit/>
          </a:bodyPr>
          <a:lstStyle/>
          <a:p>
            <a:pPr marL="0" marR="0" lvl="0" indent="0" defTabSz="914400" rtl="0" eaLnBrk="1" fontAlgn="auto" latinLnBrk="0" hangingPunct="1">
              <a:spcBef>
                <a:spcPts val="0"/>
              </a:spcBef>
              <a:spcAft>
                <a:spcPts val="600"/>
              </a:spcAft>
              <a:buClrTx/>
              <a:buSzTx/>
              <a:buFontTx/>
              <a:buNone/>
              <a:tabLst/>
              <a:defRPr/>
            </a:pPr>
            <a:r>
              <a:rPr kumimoji="0" lang="en-US" b="0" i="0" u="none" strike="noStrike" kern="1200" cap="none" spc="0" normalizeH="0" baseline="0" noProof="0">
                <a:ln>
                  <a:noFill/>
                </a:ln>
                <a:effectLst/>
                <a:uLnTx/>
                <a:uFillTx/>
              </a:rPr>
              <a:t>Rutgers Health Rutgers Robert Wood Johnson Medical School  </a:t>
            </a:r>
          </a:p>
        </p:txBody>
      </p:sp>
    </p:spTree>
    <p:extLst>
      <p:ext uri="{BB962C8B-B14F-4D97-AF65-F5344CB8AC3E}">
        <p14:creationId xmlns:p14="http://schemas.microsoft.com/office/powerpoint/2010/main" val="921971196"/>
      </p:ext>
    </p:extLst>
  </p:cSld>
  <p:clrMapOvr>
    <a:masterClrMapping/>
  </p:clrMapOvr>
</p:sld>
</file>

<file path=ppt/theme/theme1.xml><?xml version="1.0" encoding="utf-8"?>
<a:theme xmlns:a="http://schemas.openxmlformats.org/drawingml/2006/main" name="1_Office Theme">
  <a:themeElements>
    <a:clrScheme name="Rutgers">
      <a:dk1>
        <a:srgbClr val="000000"/>
      </a:dk1>
      <a:lt1>
        <a:srgbClr val="FFFFFF"/>
      </a:lt1>
      <a:dk2>
        <a:srgbClr val="62666A"/>
      </a:dk2>
      <a:lt2>
        <a:srgbClr val="BBBCBC"/>
      </a:lt2>
      <a:accent1>
        <a:srgbClr val="CC0033"/>
      </a:accent1>
      <a:accent2>
        <a:srgbClr val="212121"/>
      </a:accent2>
      <a:accent3>
        <a:srgbClr val="8E0D18"/>
      </a:accent3>
      <a:accent4>
        <a:srgbClr val="666666"/>
      </a:accent4>
      <a:accent5>
        <a:srgbClr val="D7D7D7"/>
      </a:accent5>
      <a:accent6>
        <a:srgbClr val="EFEFEF"/>
      </a:accent6>
      <a:hlink>
        <a:srgbClr val="027EAB"/>
      </a:hlink>
      <a:folHlink>
        <a:srgbClr val="027EAB"/>
      </a:folHlink>
    </a:clrScheme>
    <a:fontScheme name="ppt">
      <a:majorFont>
        <a:latin typeface="PT serif"/>
        <a:ea typeface=""/>
        <a:cs typeface=""/>
      </a:majorFont>
      <a:minorFont>
        <a:latin typeface="Source sans 3"/>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2174</TotalTime>
  <Words>2090</Words>
  <Application>Microsoft Office PowerPoint</Application>
  <PresentationFormat>Widescreen</PresentationFormat>
  <Paragraphs>104</Paragraphs>
  <Slides>12</Slides>
  <Notes>3</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12</vt:i4>
      </vt:variant>
    </vt:vector>
  </HeadingPairs>
  <TitlesOfParts>
    <vt:vector size="22" baseType="lpstr">
      <vt:lpstr>Aptos</vt:lpstr>
      <vt:lpstr>Arial</vt:lpstr>
      <vt:lpstr>Calibri</vt:lpstr>
      <vt:lpstr>PT Serif</vt:lpstr>
      <vt:lpstr>PT Serif</vt:lpstr>
      <vt:lpstr>Roboto</vt:lpstr>
      <vt:lpstr>Source sans 3</vt:lpstr>
      <vt:lpstr>Symbol</vt:lpstr>
      <vt:lpstr>Times New Roman</vt:lpstr>
      <vt:lpstr>1_Office Theme</vt:lpstr>
      <vt:lpstr>Annual Global Health Fair </vt:lpstr>
      <vt:lpstr>Annual Global Health Fair </vt:lpstr>
      <vt:lpstr>Beyond Borders: Faculty Journeys in Global &amp; Glocal Health</vt:lpstr>
      <vt:lpstr>James K. Aikins Jr., MD, FACOG, FACS Chief, Gynecologic Oncology Division Director, Gynecologic Oncology Fellowship Program Associate Professor Department of Obstetrics, Gynecology, and Reproductive Sciences Rutgers Cancer Institute   </vt:lpstr>
      <vt:lpstr>Charletta Ayers, MD, MPH Assistant Dean of Multicultural Affairs   Associate Professor and Vice Chair of Clinical Affairs  Department of Obstetrics, Gynecology, and Reproductive Sciences </vt:lpstr>
      <vt:lpstr>PowerPoint Presentation</vt:lpstr>
      <vt:lpstr>Janell Billig, MD  Clinical Assistant Professor, Family Medicine &amp; Community Health    </vt:lpstr>
      <vt:lpstr> Sabiha Hussain MD MPH Professor of Medicine Division of Pulmonary and Critical Care, Vice Chair, Pulmonary and Critical Care Fellowship Director of Adult Cystic Fibrosis Program Director of the Long COVID program Director of Your Health Kiosk</vt:lpstr>
      <vt:lpstr>Karen W. Lin, MD, MS, FAAFP Associate Dean Global Health  Professor of Family Medicine and Community Health Director, Center for Healthy Families and Cultural Diversity Faculty Advisor, HIPHOP-Promise Clinic &amp; Asylum Clinic  </vt:lpstr>
      <vt:lpstr>Harsh Sule, MD, MPP Chair (Interim) &amp; Professor of Emergency Medicine  Vice-Chair for Academic Affairs Associate Director, Office of Global Health  </vt:lpstr>
      <vt:lpstr>Resources </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Angela Gitau</dc:creator>
  <cp:lastModifiedBy>Angela Gitau</cp:lastModifiedBy>
  <cp:revision>21</cp:revision>
  <dcterms:created xsi:type="dcterms:W3CDTF">2025-11-18T15:56:44Z</dcterms:created>
  <dcterms:modified xsi:type="dcterms:W3CDTF">2025-12-08T16:05:13Z</dcterms:modified>
</cp:coreProperties>
</file>