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21945600" cx="32918400"/>
  <p:notesSz cx="6858000" cy="9144000"/>
  <p:embeddedFontLst>
    <p:embeddedFont>
      <p:font typeface="Arimo"/>
      <p:regular r:id="rId7"/>
      <p:bold r:id="rId8"/>
      <p:italic r:id="rId9"/>
      <p:boldItalic r:id="rId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6912">
          <p15:clr>
            <a:srgbClr val="A4A3A4"/>
          </p15:clr>
        </p15:guide>
        <p15:guide id="2" pos="10368">
          <p15:clr>
            <a:srgbClr val="A4A3A4"/>
          </p15:clr>
        </p15:guide>
      </p15:sldGuideLst>
    </p:ext>
    <p:ext uri="GoogleSlidesCustomDataVersion2">
      <go:slidesCustomData xmlns:go="http://customooxmlschemas.google.com/" r:id="rId11" roundtripDataSignature="AMtx7mjVH95FRFcAhQlitEcIT9oe1kVL1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6912" orient="horz"/>
        <p:guide pos="10368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customschemas.google.com/relationships/presentationmetadata" Target="metadata"/><Relationship Id="rId10" Type="http://schemas.openxmlformats.org/officeDocument/2006/relationships/font" Target="fonts/Arimo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Arim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Arimo-regular.fntdata"/><Relationship Id="rId8" Type="http://schemas.openxmlformats.org/officeDocument/2006/relationships/font" Target="fonts/Arimo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14425" y="1143000"/>
            <a:ext cx="46291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11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11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11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11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11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11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11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11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11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64" name="Google Shape;64;p1:notes"/>
          <p:cNvSpPr/>
          <p:nvPr>
            <p:ph idx="2" type="sldImg"/>
          </p:nvPr>
        </p:nvSpPr>
        <p:spPr>
          <a:xfrm>
            <a:off x="1114425" y="1143000"/>
            <a:ext cx="46291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5" name="Google Shape;6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Instructions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 sz="1800"/>
              <a:t>Poster Header – include Title, Author Affiliations, and school logo.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 sz="1800"/>
              <a:t>Try to use figures and tables, content should be simple to read in poster format</a:t>
            </a:r>
            <a:endParaRPr sz="18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(e.g., use bulleted text rather than full paragraphs).</a:t>
            </a:r>
            <a:endParaRPr sz="18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 sz="1800"/>
              <a:t>Purpose – identify the problem/research question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 sz="1800"/>
              <a:t>Background – info on identified problem, cite references from existing research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 sz="1800"/>
              <a:t>Method – include types of observations, description of observations (duration of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 sz="1800"/>
              <a:t>research/include dates of the rotation), description of population (who frequented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 sz="1800"/>
              <a:t>the clinic)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 sz="1800"/>
              <a:t>Results – what were the observations made from experience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 sz="1800"/>
              <a:t>Discussion and conclusions – tie together clinical observations with scholarly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 sz="1800"/>
              <a:t>research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 sz="1800"/>
              <a:t>Reference Section</a:t>
            </a:r>
            <a:endParaRPr sz="1800"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23591520" y="19984720"/>
            <a:ext cx="768096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/>
          <p:nvPr>
            <p:ph type="title"/>
          </p:nvPr>
        </p:nvSpPr>
        <p:spPr>
          <a:xfrm>
            <a:off x="1645920" y="1950720"/>
            <a:ext cx="29626560" cy="25857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2"/>
          <p:cNvSpPr txBox="1"/>
          <p:nvPr>
            <p:ph idx="1" type="body"/>
          </p:nvPr>
        </p:nvSpPr>
        <p:spPr>
          <a:xfrm rot="5400000">
            <a:off x="9204960" y="-2682240"/>
            <a:ext cx="14508480" cy="29626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57" name="Google Shape;57;p12"/>
          <p:cNvSpPr txBox="1"/>
          <p:nvPr>
            <p:ph idx="12" type="sldNum"/>
          </p:nvPr>
        </p:nvSpPr>
        <p:spPr>
          <a:xfrm>
            <a:off x="23591520" y="19984720"/>
            <a:ext cx="768096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title"/>
          </p:nvPr>
        </p:nvSpPr>
        <p:spPr>
          <a:xfrm rot="5400000">
            <a:off x="18851880" y="6964680"/>
            <a:ext cx="17434560" cy="7406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3"/>
          <p:cNvSpPr txBox="1"/>
          <p:nvPr>
            <p:ph idx="1" type="body"/>
          </p:nvPr>
        </p:nvSpPr>
        <p:spPr>
          <a:xfrm rot="5400000">
            <a:off x="3764280" y="-167640"/>
            <a:ext cx="17434560" cy="21671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61" name="Google Shape;61;p13"/>
          <p:cNvSpPr txBox="1"/>
          <p:nvPr>
            <p:ph idx="12" type="sldNum"/>
          </p:nvPr>
        </p:nvSpPr>
        <p:spPr>
          <a:xfrm>
            <a:off x="23591520" y="19984720"/>
            <a:ext cx="768096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idx="1" type="subTitle"/>
          </p:nvPr>
        </p:nvSpPr>
        <p:spPr>
          <a:xfrm>
            <a:off x="4937760" y="12435840"/>
            <a:ext cx="23042880" cy="5608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1408"/>
              </a:spcBef>
              <a:spcAft>
                <a:spcPts val="0"/>
              </a:spcAft>
              <a:buClr>
                <a:schemeClr val="dk1"/>
              </a:buClr>
              <a:buSzPts val="7040"/>
              <a:buFont typeface="Arial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»"/>
              <a:defRPr/>
            </a:lvl5pPr>
            <a:lvl6pPr lvl="5" algn="l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Char char="»"/>
              <a:defRPr/>
            </a:lvl6pPr>
            <a:lvl7pPr lvl="6" algn="l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Char char="»"/>
              <a:defRPr/>
            </a:lvl7pPr>
            <a:lvl8pPr lvl="7" algn="l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Char char="»"/>
              <a:defRPr/>
            </a:lvl8pPr>
            <a:lvl9pPr lvl="8" algn="l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type="ctrTitle"/>
          </p:nvPr>
        </p:nvSpPr>
        <p:spPr>
          <a:xfrm>
            <a:off x="2468880" y="6817361"/>
            <a:ext cx="27980640" cy="4704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0" name="Google Shape;20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710965" y="1804764"/>
            <a:ext cx="12923410" cy="24053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768">
          <p15:clr>
            <a:srgbClr val="FBAE40"/>
          </p15:clr>
        </p15:guide>
        <p15:guide id="2" pos="7430">
          <p15:clr>
            <a:srgbClr val="FBAE40"/>
          </p15:clr>
        </p15:guide>
        <p15:guide id="3" pos="95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1645920" y="1950720"/>
            <a:ext cx="29626560" cy="25857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1645920" y="4876800"/>
            <a:ext cx="29626560" cy="14508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23591520" y="19984720"/>
            <a:ext cx="768096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00326" y="14102081"/>
            <a:ext cx="27980640" cy="4358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128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" type="body"/>
          </p:nvPr>
        </p:nvSpPr>
        <p:spPr>
          <a:xfrm>
            <a:off x="2600326" y="9301483"/>
            <a:ext cx="27980640" cy="48005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280"/>
              </a:spcBef>
              <a:spcAft>
                <a:spcPts val="0"/>
              </a:spcAft>
              <a:buClr>
                <a:schemeClr val="dk2"/>
              </a:buClr>
              <a:buSzPts val="6400"/>
              <a:buFont typeface="Arial"/>
              <a:buNone/>
              <a:defRPr sz="6400"/>
            </a:lvl1pPr>
            <a:lvl2pPr indent="-228600" lvl="1" marL="914400" algn="l">
              <a:spcBef>
                <a:spcPts val="1152"/>
              </a:spcBef>
              <a:spcAft>
                <a:spcPts val="0"/>
              </a:spcAft>
              <a:buClr>
                <a:schemeClr val="dk2"/>
              </a:buClr>
              <a:buSzPts val="5760"/>
              <a:buFont typeface="Arial"/>
              <a:buNone/>
              <a:defRPr sz="5760"/>
            </a:lvl2pPr>
            <a:lvl3pPr indent="-228600" lvl="2" marL="1371600" algn="l">
              <a:spcBef>
                <a:spcPts val="1024"/>
              </a:spcBef>
              <a:spcAft>
                <a:spcPts val="0"/>
              </a:spcAft>
              <a:buClr>
                <a:schemeClr val="dk2"/>
              </a:buClr>
              <a:buSzPts val="5120"/>
              <a:buFont typeface="Arial"/>
              <a:buNone/>
              <a:defRPr sz="5120"/>
            </a:lvl3pPr>
            <a:lvl4pPr indent="-228600" lvl="3" marL="1828800" algn="l">
              <a:spcBef>
                <a:spcPts val="896"/>
              </a:spcBef>
              <a:spcAft>
                <a:spcPts val="0"/>
              </a:spcAft>
              <a:buClr>
                <a:schemeClr val="dk2"/>
              </a:buClr>
              <a:buSzPts val="4480"/>
              <a:buFont typeface="Arial"/>
              <a:buNone/>
              <a:defRPr sz="4480"/>
            </a:lvl4pPr>
            <a:lvl5pPr indent="-228600" lvl="4" marL="2286000" algn="l">
              <a:spcBef>
                <a:spcPts val="896"/>
              </a:spcBef>
              <a:spcAft>
                <a:spcPts val="0"/>
              </a:spcAft>
              <a:buClr>
                <a:schemeClr val="dk2"/>
              </a:buClr>
              <a:buSzPts val="4480"/>
              <a:buFont typeface="Arial"/>
              <a:buNone/>
              <a:defRPr sz="4480"/>
            </a:lvl5pPr>
            <a:lvl6pPr indent="-228600" lvl="5" marL="2743200" algn="l">
              <a:spcBef>
                <a:spcPts val="896"/>
              </a:spcBef>
              <a:spcAft>
                <a:spcPts val="0"/>
              </a:spcAft>
              <a:buClr>
                <a:srgbClr val="5F5F5F"/>
              </a:buClr>
              <a:buSzPts val="4480"/>
              <a:buFont typeface="Arial"/>
              <a:buNone/>
              <a:defRPr sz="4480"/>
            </a:lvl6pPr>
            <a:lvl7pPr indent="-228600" lvl="6" marL="3200400" algn="l">
              <a:spcBef>
                <a:spcPts val="896"/>
              </a:spcBef>
              <a:spcAft>
                <a:spcPts val="0"/>
              </a:spcAft>
              <a:buClr>
                <a:srgbClr val="5F5F5F"/>
              </a:buClr>
              <a:buSzPts val="4480"/>
              <a:buFont typeface="Arial"/>
              <a:buNone/>
              <a:defRPr sz="4480"/>
            </a:lvl7pPr>
            <a:lvl8pPr indent="-228600" lvl="7" marL="3657600" algn="l">
              <a:spcBef>
                <a:spcPts val="896"/>
              </a:spcBef>
              <a:spcAft>
                <a:spcPts val="0"/>
              </a:spcAft>
              <a:buClr>
                <a:srgbClr val="5F5F5F"/>
              </a:buClr>
              <a:buSzPts val="4480"/>
              <a:buFont typeface="Arial"/>
              <a:buNone/>
              <a:defRPr sz="4480"/>
            </a:lvl8pPr>
            <a:lvl9pPr indent="-228600" lvl="8" marL="4114800" algn="l">
              <a:spcBef>
                <a:spcPts val="896"/>
              </a:spcBef>
              <a:spcAft>
                <a:spcPts val="0"/>
              </a:spcAft>
              <a:buClr>
                <a:srgbClr val="5F5F5F"/>
              </a:buClr>
              <a:buSzPts val="4480"/>
              <a:buFont typeface="Arial"/>
              <a:buNone/>
              <a:defRPr sz="4480"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23591520" y="19984720"/>
            <a:ext cx="768096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1645920" y="1950720"/>
            <a:ext cx="29626560" cy="25857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1645920" y="4876800"/>
            <a:ext cx="14538960" cy="14508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797560" lvl="0" marL="457200" algn="l">
              <a:spcBef>
                <a:spcPts val="1792"/>
              </a:spcBef>
              <a:spcAft>
                <a:spcPts val="0"/>
              </a:spcAft>
              <a:buClr>
                <a:schemeClr val="dk2"/>
              </a:buClr>
              <a:buSzPts val="8960"/>
              <a:buFont typeface="Arial"/>
              <a:buChar char="•"/>
              <a:defRPr sz="8960"/>
            </a:lvl1pPr>
            <a:lvl2pPr indent="-716280" lvl="1" marL="914400" algn="l">
              <a:spcBef>
                <a:spcPts val="1536"/>
              </a:spcBef>
              <a:spcAft>
                <a:spcPts val="0"/>
              </a:spcAft>
              <a:buClr>
                <a:schemeClr val="dk2"/>
              </a:buClr>
              <a:buSzPts val="7680"/>
              <a:buFont typeface="Arial"/>
              <a:buChar char="–"/>
              <a:defRPr sz="7680"/>
            </a:lvl2pPr>
            <a:lvl3pPr indent="-635000" lvl="2" marL="1371600" algn="l">
              <a:spcBef>
                <a:spcPts val="1280"/>
              </a:spcBef>
              <a:spcAft>
                <a:spcPts val="0"/>
              </a:spcAft>
              <a:buClr>
                <a:schemeClr val="dk2"/>
              </a:buClr>
              <a:buSzPts val="6400"/>
              <a:buFont typeface="Arial"/>
              <a:buChar char="•"/>
              <a:defRPr sz="6400"/>
            </a:lvl3pPr>
            <a:lvl4pPr indent="-594360" lvl="3" marL="1828800" algn="l">
              <a:spcBef>
                <a:spcPts val="1152"/>
              </a:spcBef>
              <a:spcAft>
                <a:spcPts val="0"/>
              </a:spcAft>
              <a:buClr>
                <a:schemeClr val="dk2"/>
              </a:buClr>
              <a:buSzPts val="5760"/>
              <a:buFont typeface="Arial"/>
              <a:buChar char="–"/>
              <a:defRPr sz="5760"/>
            </a:lvl4pPr>
            <a:lvl5pPr indent="-594360" lvl="4" marL="2286000" algn="l">
              <a:spcBef>
                <a:spcPts val="1152"/>
              </a:spcBef>
              <a:spcAft>
                <a:spcPts val="0"/>
              </a:spcAft>
              <a:buClr>
                <a:schemeClr val="dk2"/>
              </a:buClr>
              <a:buSzPts val="5760"/>
              <a:buFont typeface="Arial"/>
              <a:buChar char="»"/>
              <a:defRPr sz="5760"/>
            </a:lvl5pPr>
            <a:lvl6pPr indent="-594360" lvl="5" marL="2743200" algn="l">
              <a:spcBef>
                <a:spcPts val="1152"/>
              </a:spcBef>
              <a:spcAft>
                <a:spcPts val="0"/>
              </a:spcAft>
              <a:buClr>
                <a:srgbClr val="5F5F5F"/>
              </a:buClr>
              <a:buSzPts val="5760"/>
              <a:buFont typeface="Arial"/>
              <a:buChar char="»"/>
              <a:defRPr sz="5760"/>
            </a:lvl6pPr>
            <a:lvl7pPr indent="-594360" lvl="6" marL="3200400" algn="l">
              <a:spcBef>
                <a:spcPts val="1152"/>
              </a:spcBef>
              <a:spcAft>
                <a:spcPts val="0"/>
              </a:spcAft>
              <a:buClr>
                <a:srgbClr val="5F5F5F"/>
              </a:buClr>
              <a:buSzPts val="5760"/>
              <a:buFont typeface="Arial"/>
              <a:buChar char="»"/>
              <a:defRPr sz="5760"/>
            </a:lvl7pPr>
            <a:lvl8pPr indent="-594360" lvl="7" marL="3657600" algn="l">
              <a:spcBef>
                <a:spcPts val="1152"/>
              </a:spcBef>
              <a:spcAft>
                <a:spcPts val="0"/>
              </a:spcAft>
              <a:buClr>
                <a:srgbClr val="5F5F5F"/>
              </a:buClr>
              <a:buSzPts val="5760"/>
              <a:buFont typeface="Arial"/>
              <a:buChar char="»"/>
              <a:defRPr sz="5760"/>
            </a:lvl8pPr>
            <a:lvl9pPr indent="-594359" lvl="8" marL="4114800" algn="l">
              <a:spcBef>
                <a:spcPts val="1152"/>
              </a:spcBef>
              <a:spcAft>
                <a:spcPts val="0"/>
              </a:spcAft>
              <a:buClr>
                <a:srgbClr val="5F5F5F"/>
              </a:buClr>
              <a:buSzPts val="5760"/>
              <a:buFont typeface="Arial"/>
              <a:buChar char="»"/>
              <a:defRPr sz="5760"/>
            </a:lvl9pPr>
          </a:lstStyle>
          <a:p/>
        </p:txBody>
      </p:sp>
      <p:sp>
        <p:nvSpPr>
          <p:cNvPr id="32" name="Google Shape;32;p7"/>
          <p:cNvSpPr txBox="1"/>
          <p:nvPr>
            <p:ph idx="2" type="body"/>
          </p:nvPr>
        </p:nvSpPr>
        <p:spPr>
          <a:xfrm>
            <a:off x="16733520" y="4876800"/>
            <a:ext cx="14538960" cy="14508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797560" lvl="0" marL="457200" algn="l">
              <a:spcBef>
                <a:spcPts val="1792"/>
              </a:spcBef>
              <a:spcAft>
                <a:spcPts val="0"/>
              </a:spcAft>
              <a:buClr>
                <a:schemeClr val="dk2"/>
              </a:buClr>
              <a:buSzPts val="8960"/>
              <a:buFont typeface="Arial"/>
              <a:buChar char="•"/>
              <a:defRPr sz="8960"/>
            </a:lvl1pPr>
            <a:lvl2pPr indent="-716280" lvl="1" marL="914400" algn="l">
              <a:spcBef>
                <a:spcPts val="1536"/>
              </a:spcBef>
              <a:spcAft>
                <a:spcPts val="0"/>
              </a:spcAft>
              <a:buClr>
                <a:schemeClr val="dk2"/>
              </a:buClr>
              <a:buSzPts val="7680"/>
              <a:buFont typeface="Arial"/>
              <a:buChar char="–"/>
              <a:defRPr sz="7680"/>
            </a:lvl2pPr>
            <a:lvl3pPr indent="-635000" lvl="2" marL="1371600" algn="l">
              <a:spcBef>
                <a:spcPts val="1280"/>
              </a:spcBef>
              <a:spcAft>
                <a:spcPts val="0"/>
              </a:spcAft>
              <a:buClr>
                <a:schemeClr val="dk2"/>
              </a:buClr>
              <a:buSzPts val="6400"/>
              <a:buFont typeface="Arial"/>
              <a:buChar char="•"/>
              <a:defRPr sz="6400"/>
            </a:lvl3pPr>
            <a:lvl4pPr indent="-594360" lvl="3" marL="1828800" algn="l">
              <a:spcBef>
                <a:spcPts val="1152"/>
              </a:spcBef>
              <a:spcAft>
                <a:spcPts val="0"/>
              </a:spcAft>
              <a:buClr>
                <a:schemeClr val="dk2"/>
              </a:buClr>
              <a:buSzPts val="5760"/>
              <a:buFont typeface="Arial"/>
              <a:buChar char="–"/>
              <a:defRPr sz="5760"/>
            </a:lvl4pPr>
            <a:lvl5pPr indent="-594360" lvl="4" marL="2286000" algn="l">
              <a:spcBef>
                <a:spcPts val="1152"/>
              </a:spcBef>
              <a:spcAft>
                <a:spcPts val="0"/>
              </a:spcAft>
              <a:buClr>
                <a:schemeClr val="dk2"/>
              </a:buClr>
              <a:buSzPts val="5760"/>
              <a:buFont typeface="Arial"/>
              <a:buChar char="»"/>
              <a:defRPr sz="5760"/>
            </a:lvl5pPr>
            <a:lvl6pPr indent="-594360" lvl="5" marL="2743200" algn="l">
              <a:spcBef>
                <a:spcPts val="1152"/>
              </a:spcBef>
              <a:spcAft>
                <a:spcPts val="0"/>
              </a:spcAft>
              <a:buClr>
                <a:srgbClr val="5F5F5F"/>
              </a:buClr>
              <a:buSzPts val="5760"/>
              <a:buFont typeface="Arial"/>
              <a:buChar char="»"/>
              <a:defRPr sz="5760"/>
            </a:lvl6pPr>
            <a:lvl7pPr indent="-594360" lvl="6" marL="3200400" algn="l">
              <a:spcBef>
                <a:spcPts val="1152"/>
              </a:spcBef>
              <a:spcAft>
                <a:spcPts val="0"/>
              </a:spcAft>
              <a:buClr>
                <a:srgbClr val="5F5F5F"/>
              </a:buClr>
              <a:buSzPts val="5760"/>
              <a:buFont typeface="Arial"/>
              <a:buChar char="»"/>
              <a:defRPr sz="5760"/>
            </a:lvl7pPr>
            <a:lvl8pPr indent="-594360" lvl="7" marL="3657600" algn="l">
              <a:spcBef>
                <a:spcPts val="1152"/>
              </a:spcBef>
              <a:spcAft>
                <a:spcPts val="0"/>
              </a:spcAft>
              <a:buClr>
                <a:srgbClr val="5F5F5F"/>
              </a:buClr>
              <a:buSzPts val="5760"/>
              <a:buFont typeface="Arial"/>
              <a:buChar char="»"/>
              <a:defRPr sz="5760"/>
            </a:lvl8pPr>
            <a:lvl9pPr indent="-594359" lvl="8" marL="4114800" algn="l">
              <a:spcBef>
                <a:spcPts val="1152"/>
              </a:spcBef>
              <a:spcAft>
                <a:spcPts val="0"/>
              </a:spcAft>
              <a:buClr>
                <a:srgbClr val="5F5F5F"/>
              </a:buClr>
              <a:buSzPts val="5760"/>
              <a:buFont typeface="Arial"/>
              <a:buChar char="»"/>
              <a:defRPr sz="5760"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23591520" y="19984720"/>
            <a:ext cx="768096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1645920" y="878841"/>
            <a:ext cx="2962656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8"/>
          <p:cNvSpPr txBox="1"/>
          <p:nvPr>
            <p:ph idx="1" type="body"/>
          </p:nvPr>
        </p:nvSpPr>
        <p:spPr>
          <a:xfrm>
            <a:off x="1645920" y="4912361"/>
            <a:ext cx="14544677" cy="20472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536"/>
              </a:spcBef>
              <a:spcAft>
                <a:spcPts val="0"/>
              </a:spcAft>
              <a:buClr>
                <a:schemeClr val="dk2"/>
              </a:buClr>
              <a:buSzPts val="7680"/>
              <a:buFont typeface="Arial"/>
              <a:buNone/>
              <a:defRPr b="1" sz="7680"/>
            </a:lvl1pPr>
            <a:lvl2pPr indent="-228600" lvl="1" marL="914400" algn="l">
              <a:spcBef>
                <a:spcPts val="1280"/>
              </a:spcBef>
              <a:spcAft>
                <a:spcPts val="0"/>
              </a:spcAft>
              <a:buClr>
                <a:schemeClr val="dk2"/>
              </a:buClr>
              <a:buSzPts val="6400"/>
              <a:buFont typeface="Arial"/>
              <a:buNone/>
              <a:defRPr b="1" sz="6400"/>
            </a:lvl2pPr>
            <a:lvl3pPr indent="-228600" lvl="2" marL="1371600" algn="l">
              <a:spcBef>
                <a:spcPts val="1152"/>
              </a:spcBef>
              <a:spcAft>
                <a:spcPts val="0"/>
              </a:spcAft>
              <a:buClr>
                <a:schemeClr val="dk2"/>
              </a:buClr>
              <a:buSzPts val="5760"/>
              <a:buFont typeface="Arial"/>
              <a:buNone/>
              <a:defRPr b="1" sz="5760"/>
            </a:lvl3pPr>
            <a:lvl4pPr indent="-228600" lvl="3" marL="1828800" algn="l">
              <a:spcBef>
                <a:spcPts val="1024"/>
              </a:spcBef>
              <a:spcAft>
                <a:spcPts val="0"/>
              </a:spcAft>
              <a:buClr>
                <a:schemeClr val="dk2"/>
              </a:buClr>
              <a:buSzPts val="5120"/>
              <a:buFont typeface="Arial"/>
              <a:buNone/>
              <a:defRPr b="1" sz="5120"/>
            </a:lvl4pPr>
            <a:lvl5pPr indent="-228600" lvl="4" marL="2286000" algn="l">
              <a:spcBef>
                <a:spcPts val="1024"/>
              </a:spcBef>
              <a:spcAft>
                <a:spcPts val="0"/>
              </a:spcAft>
              <a:buClr>
                <a:schemeClr val="dk2"/>
              </a:buClr>
              <a:buSzPts val="5120"/>
              <a:buFont typeface="Arial"/>
              <a:buNone/>
              <a:defRPr b="1" sz="5120"/>
            </a:lvl5pPr>
            <a:lvl6pPr indent="-228600" lvl="5" marL="2743200" algn="l">
              <a:spcBef>
                <a:spcPts val="1024"/>
              </a:spcBef>
              <a:spcAft>
                <a:spcPts val="0"/>
              </a:spcAft>
              <a:buClr>
                <a:srgbClr val="5F5F5F"/>
              </a:buClr>
              <a:buSzPts val="5120"/>
              <a:buFont typeface="Arial"/>
              <a:buNone/>
              <a:defRPr b="1" sz="5120"/>
            </a:lvl6pPr>
            <a:lvl7pPr indent="-228600" lvl="6" marL="3200400" algn="l">
              <a:spcBef>
                <a:spcPts val="1024"/>
              </a:spcBef>
              <a:spcAft>
                <a:spcPts val="0"/>
              </a:spcAft>
              <a:buClr>
                <a:srgbClr val="5F5F5F"/>
              </a:buClr>
              <a:buSzPts val="5120"/>
              <a:buFont typeface="Arial"/>
              <a:buNone/>
              <a:defRPr b="1" sz="5120"/>
            </a:lvl7pPr>
            <a:lvl8pPr indent="-228600" lvl="7" marL="3657600" algn="l">
              <a:spcBef>
                <a:spcPts val="1024"/>
              </a:spcBef>
              <a:spcAft>
                <a:spcPts val="0"/>
              </a:spcAft>
              <a:buClr>
                <a:srgbClr val="5F5F5F"/>
              </a:buClr>
              <a:buSzPts val="5120"/>
              <a:buFont typeface="Arial"/>
              <a:buNone/>
              <a:defRPr b="1" sz="5120"/>
            </a:lvl8pPr>
            <a:lvl9pPr indent="-228600" lvl="8" marL="4114800" algn="l">
              <a:spcBef>
                <a:spcPts val="1024"/>
              </a:spcBef>
              <a:spcAft>
                <a:spcPts val="0"/>
              </a:spcAft>
              <a:buClr>
                <a:srgbClr val="5F5F5F"/>
              </a:buClr>
              <a:buSzPts val="5120"/>
              <a:buFont typeface="Arial"/>
              <a:buNone/>
              <a:defRPr b="1" sz="5120"/>
            </a:lvl9pPr>
          </a:lstStyle>
          <a:p/>
        </p:txBody>
      </p:sp>
      <p:sp>
        <p:nvSpPr>
          <p:cNvPr id="37" name="Google Shape;37;p8"/>
          <p:cNvSpPr txBox="1"/>
          <p:nvPr>
            <p:ph idx="2" type="body"/>
          </p:nvPr>
        </p:nvSpPr>
        <p:spPr>
          <a:xfrm>
            <a:off x="1645920" y="6959600"/>
            <a:ext cx="14544677" cy="126441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716280" lvl="0" marL="457200" algn="l">
              <a:spcBef>
                <a:spcPts val="1536"/>
              </a:spcBef>
              <a:spcAft>
                <a:spcPts val="0"/>
              </a:spcAft>
              <a:buClr>
                <a:schemeClr val="dk2"/>
              </a:buClr>
              <a:buSzPts val="7680"/>
              <a:buFont typeface="Arial"/>
              <a:buChar char="•"/>
              <a:defRPr sz="7680"/>
            </a:lvl1pPr>
            <a:lvl2pPr indent="-635000" lvl="1" marL="914400" algn="l">
              <a:spcBef>
                <a:spcPts val="1280"/>
              </a:spcBef>
              <a:spcAft>
                <a:spcPts val="0"/>
              </a:spcAft>
              <a:buClr>
                <a:schemeClr val="dk2"/>
              </a:buClr>
              <a:buSzPts val="6400"/>
              <a:buFont typeface="Arial"/>
              <a:buChar char="–"/>
              <a:defRPr sz="6400"/>
            </a:lvl2pPr>
            <a:lvl3pPr indent="-594360" lvl="2" marL="1371600" algn="l">
              <a:spcBef>
                <a:spcPts val="1152"/>
              </a:spcBef>
              <a:spcAft>
                <a:spcPts val="0"/>
              </a:spcAft>
              <a:buClr>
                <a:schemeClr val="dk2"/>
              </a:buClr>
              <a:buSzPts val="5760"/>
              <a:buFont typeface="Arial"/>
              <a:buChar char="•"/>
              <a:defRPr sz="5760"/>
            </a:lvl3pPr>
            <a:lvl4pPr indent="-553720" lvl="3" marL="1828800" algn="l">
              <a:spcBef>
                <a:spcPts val="1024"/>
              </a:spcBef>
              <a:spcAft>
                <a:spcPts val="0"/>
              </a:spcAft>
              <a:buClr>
                <a:schemeClr val="dk2"/>
              </a:buClr>
              <a:buSzPts val="5120"/>
              <a:buFont typeface="Arial"/>
              <a:buChar char="–"/>
              <a:defRPr sz="5120"/>
            </a:lvl4pPr>
            <a:lvl5pPr indent="-553720" lvl="4" marL="2286000" algn="l">
              <a:spcBef>
                <a:spcPts val="1024"/>
              </a:spcBef>
              <a:spcAft>
                <a:spcPts val="0"/>
              </a:spcAft>
              <a:buClr>
                <a:schemeClr val="dk2"/>
              </a:buClr>
              <a:buSzPts val="5120"/>
              <a:buFont typeface="Arial"/>
              <a:buChar char="»"/>
              <a:defRPr sz="5120"/>
            </a:lvl5pPr>
            <a:lvl6pPr indent="-553720" lvl="5" marL="2743200" algn="l">
              <a:spcBef>
                <a:spcPts val="1024"/>
              </a:spcBef>
              <a:spcAft>
                <a:spcPts val="0"/>
              </a:spcAft>
              <a:buClr>
                <a:srgbClr val="5F5F5F"/>
              </a:buClr>
              <a:buSzPts val="5120"/>
              <a:buFont typeface="Arial"/>
              <a:buChar char="»"/>
              <a:defRPr sz="5120"/>
            </a:lvl6pPr>
            <a:lvl7pPr indent="-553720" lvl="6" marL="3200400" algn="l">
              <a:spcBef>
                <a:spcPts val="1024"/>
              </a:spcBef>
              <a:spcAft>
                <a:spcPts val="0"/>
              </a:spcAft>
              <a:buClr>
                <a:srgbClr val="5F5F5F"/>
              </a:buClr>
              <a:buSzPts val="5120"/>
              <a:buFont typeface="Arial"/>
              <a:buChar char="»"/>
              <a:defRPr sz="5120"/>
            </a:lvl7pPr>
            <a:lvl8pPr indent="-553720" lvl="7" marL="3657600" algn="l">
              <a:spcBef>
                <a:spcPts val="1024"/>
              </a:spcBef>
              <a:spcAft>
                <a:spcPts val="0"/>
              </a:spcAft>
              <a:buClr>
                <a:srgbClr val="5F5F5F"/>
              </a:buClr>
              <a:buSzPts val="5120"/>
              <a:buFont typeface="Arial"/>
              <a:buChar char="»"/>
              <a:defRPr sz="5120"/>
            </a:lvl8pPr>
            <a:lvl9pPr indent="-553720" lvl="8" marL="4114800" algn="l">
              <a:spcBef>
                <a:spcPts val="1024"/>
              </a:spcBef>
              <a:spcAft>
                <a:spcPts val="0"/>
              </a:spcAft>
              <a:buClr>
                <a:srgbClr val="5F5F5F"/>
              </a:buClr>
              <a:buSzPts val="5120"/>
              <a:buFont typeface="Arial"/>
              <a:buChar char="»"/>
              <a:defRPr sz="5120"/>
            </a:lvl9pPr>
          </a:lstStyle>
          <a:p/>
        </p:txBody>
      </p:sp>
      <p:sp>
        <p:nvSpPr>
          <p:cNvPr id="38" name="Google Shape;38;p8"/>
          <p:cNvSpPr txBox="1"/>
          <p:nvPr>
            <p:ph idx="3" type="body"/>
          </p:nvPr>
        </p:nvSpPr>
        <p:spPr>
          <a:xfrm>
            <a:off x="16722092" y="4912361"/>
            <a:ext cx="14550390" cy="20472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536"/>
              </a:spcBef>
              <a:spcAft>
                <a:spcPts val="0"/>
              </a:spcAft>
              <a:buClr>
                <a:schemeClr val="dk2"/>
              </a:buClr>
              <a:buSzPts val="7680"/>
              <a:buFont typeface="Arial"/>
              <a:buNone/>
              <a:defRPr b="1" sz="7680"/>
            </a:lvl1pPr>
            <a:lvl2pPr indent="-228600" lvl="1" marL="914400" algn="l">
              <a:spcBef>
                <a:spcPts val="1280"/>
              </a:spcBef>
              <a:spcAft>
                <a:spcPts val="0"/>
              </a:spcAft>
              <a:buClr>
                <a:schemeClr val="dk2"/>
              </a:buClr>
              <a:buSzPts val="6400"/>
              <a:buFont typeface="Arial"/>
              <a:buNone/>
              <a:defRPr b="1" sz="6400"/>
            </a:lvl2pPr>
            <a:lvl3pPr indent="-228600" lvl="2" marL="1371600" algn="l">
              <a:spcBef>
                <a:spcPts val="1152"/>
              </a:spcBef>
              <a:spcAft>
                <a:spcPts val="0"/>
              </a:spcAft>
              <a:buClr>
                <a:schemeClr val="dk2"/>
              </a:buClr>
              <a:buSzPts val="5760"/>
              <a:buFont typeface="Arial"/>
              <a:buNone/>
              <a:defRPr b="1" sz="5760"/>
            </a:lvl3pPr>
            <a:lvl4pPr indent="-228600" lvl="3" marL="1828800" algn="l">
              <a:spcBef>
                <a:spcPts val="1024"/>
              </a:spcBef>
              <a:spcAft>
                <a:spcPts val="0"/>
              </a:spcAft>
              <a:buClr>
                <a:schemeClr val="dk2"/>
              </a:buClr>
              <a:buSzPts val="5120"/>
              <a:buFont typeface="Arial"/>
              <a:buNone/>
              <a:defRPr b="1" sz="5120"/>
            </a:lvl4pPr>
            <a:lvl5pPr indent="-228600" lvl="4" marL="2286000" algn="l">
              <a:spcBef>
                <a:spcPts val="1024"/>
              </a:spcBef>
              <a:spcAft>
                <a:spcPts val="0"/>
              </a:spcAft>
              <a:buClr>
                <a:schemeClr val="dk2"/>
              </a:buClr>
              <a:buSzPts val="5120"/>
              <a:buFont typeface="Arial"/>
              <a:buNone/>
              <a:defRPr b="1" sz="5120"/>
            </a:lvl5pPr>
            <a:lvl6pPr indent="-228600" lvl="5" marL="2743200" algn="l">
              <a:spcBef>
                <a:spcPts val="1024"/>
              </a:spcBef>
              <a:spcAft>
                <a:spcPts val="0"/>
              </a:spcAft>
              <a:buClr>
                <a:srgbClr val="5F5F5F"/>
              </a:buClr>
              <a:buSzPts val="5120"/>
              <a:buFont typeface="Arial"/>
              <a:buNone/>
              <a:defRPr b="1" sz="5120"/>
            </a:lvl6pPr>
            <a:lvl7pPr indent="-228600" lvl="6" marL="3200400" algn="l">
              <a:spcBef>
                <a:spcPts val="1024"/>
              </a:spcBef>
              <a:spcAft>
                <a:spcPts val="0"/>
              </a:spcAft>
              <a:buClr>
                <a:srgbClr val="5F5F5F"/>
              </a:buClr>
              <a:buSzPts val="5120"/>
              <a:buFont typeface="Arial"/>
              <a:buNone/>
              <a:defRPr b="1" sz="5120"/>
            </a:lvl7pPr>
            <a:lvl8pPr indent="-228600" lvl="7" marL="3657600" algn="l">
              <a:spcBef>
                <a:spcPts val="1024"/>
              </a:spcBef>
              <a:spcAft>
                <a:spcPts val="0"/>
              </a:spcAft>
              <a:buClr>
                <a:srgbClr val="5F5F5F"/>
              </a:buClr>
              <a:buSzPts val="5120"/>
              <a:buFont typeface="Arial"/>
              <a:buNone/>
              <a:defRPr b="1" sz="5120"/>
            </a:lvl8pPr>
            <a:lvl9pPr indent="-228600" lvl="8" marL="4114800" algn="l">
              <a:spcBef>
                <a:spcPts val="1024"/>
              </a:spcBef>
              <a:spcAft>
                <a:spcPts val="0"/>
              </a:spcAft>
              <a:buClr>
                <a:srgbClr val="5F5F5F"/>
              </a:buClr>
              <a:buSzPts val="5120"/>
              <a:buFont typeface="Arial"/>
              <a:buNone/>
              <a:defRPr b="1" sz="5120"/>
            </a:lvl9pPr>
          </a:lstStyle>
          <a:p/>
        </p:txBody>
      </p:sp>
      <p:sp>
        <p:nvSpPr>
          <p:cNvPr id="39" name="Google Shape;39;p8"/>
          <p:cNvSpPr txBox="1"/>
          <p:nvPr>
            <p:ph idx="4" type="body"/>
          </p:nvPr>
        </p:nvSpPr>
        <p:spPr>
          <a:xfrm>
            <a:off x="16722092" y="6959600"/>
            <a:ext cx="14550390" cy="126441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716280" lvl="0" marL="457200" algn="l">
              <a:spcBef>
                <a:spcPts val="1536"/>
              </a:spcBef>
              <a:spcAft>
                <a:spcPts val="0"/>
              </a:spcAft>
              <a:buClr>
                <a:schemeClr val="dk2"/>
              </a:buClr>
              <a:buSzPts val="7680"/>
              <a:buFont typeface="Arial"/>
              <a:buChar char="•"/>
              <a:defRPr sz="7680"/>
            </a:lvl1pPr>
            <a:lvl2pPr indent="-635000" lvl="1" marL="914400" algn="l">
              <a:spcBef>
                <a:spcPts val="1280"/>
              </a:spcBef>
              <a:spcAft>
                <a:spcPts val="0"/>
              </a:spcAft>
              <a:buClr>
                <a:schemeClr val="dk2"/>
              </a:buClr>
              <a:buSzPts val="6400"/>
              <a:buFont typeface="Arial"/>
              <a:buChar char="–"/>
              <a:defRPr sz="6400"/>
            </a:lvl2pPr>
            <a:lvl3pPr indent="-594360" lvl="2" marL="1371600" algn="l">
              <a:spcBef>
                <a:spcPts val="1152"/>
              </a:spcBef>
              <a:spcAft>
                <a:spcPts val="0"/>
              </a:spcAft>
              <a:buClr>
                <a:schemeClr val="dk2"/>
              </a:buClr>
              <a:buSzPts val="5760"/>
              <a:buFont typeface="Arial"/>
              <a:buChar char="•"/>
              <a:defRPr sz="5760"/>
            </a:lvl3pPr>
            <a:lvl4pPr indent="-553720" lvl="3" marL="1828800" algn="l">
              <a:spcBef>
                <a:spcPts val="1024"/>
              </a:spcBef>
              <a:spcAft>
                <a:spcPts val="0"/>
              </a:spcAft>
              <a:buClr>
                <a:schemeClr val="dk2"/>
              </a:buClr>
              <a:buSzPts val="5120"/>
              <a:buFont typeface="Arial"/>
              <a:buChar char="–"/>
              <a:defRPr sz="5120"/>
            </a:lvl4pPr>
            <a:lvl5pPr indent="-553720" lvl="4" marL="2286000" algn="l">
              <a:spcBef>
                <a:spcPts val="1024"/>
              </a:spcBef>
              <a:spcAft>
                <a:spcPts val="0"/>
              </a:spcAft>
              <a:buClr>
                <a:schemeClr val="dk2"/>
              </a:buClr>
              <a:buSzPts val="5120"/>
              <a:buFont typeface="Arial"/>
              <a:buChar char="»"/>
              <a:defRPr sz="5120"/>
            </a:lvl5pPr>
            <a:lvl6pPr indent="-553720" lvl="5" marL="2743200" algn="l">
              <a:spcBef>
                <a:spcPts val="1024"/>
              </a:spcBef>
              <a:spcAft>
                <a:spcPts val="0"/>
              </a:spcAft>
              <a:buClr>
                <a:srgbClr val="5F5F5F"/>
              </a:buClr>
              <a:buSzPts val="5120"/>
              <a:buFont typeface="Arial"/>
              <a:buChar char="»"/>
              <a:defRPr sz="5120"/>
            </a:lvl6pPr>
            <a:lvl7pPr indent="-553720" lvl="6" marL="3200400" algn="l">
              <a:spcBef>
                <a:spcPts val="1024"/>
              </a:spcBef>
              <a:spcAft>
                <a:spcPts val="0"/>
              </a:spcAft>
              <a:buClr>
                <a:srgbClr val="5F5F5F"/>
              </a:buClr>
              <a:buSzPts val="5120"/>
              <a:buFont typeface="Arial"/>
              <a:buChar char="»"/>
              <a:defRPr sz="5120"/>
            </a:lvl7pPr>
            <a:lvl8pPr indent="-553720" lvl="7" marL="3657600" algn="l">
              <a:spcBef>
                <a:spcPts val="1024"/>
              </a:spcBef>
              <a:spcAft>
                <a:spcPts val="0"/>
              </a:spcAft>
              <a:buClr>
                <a:srgbClr val="5F5F5F"/>
              </a:buClr>
              <a:buSzPts val="5120"/>
              <a:buFont typeface="Arial"/>
              <a:buChar char="»"/>
              <a:defRPr sz="5120"/>
            </a:lvl8pPr>
            <a:lvl9pPr indent="-553720" lvl="8" marL="4114800" algn="l">
              <a:spcBef>
                <a:spcPts val="1024"/>
              </a:spcBef>
              <a:spcAft>
                <a:spcPts val="0"/>
              </a:spcAft>
              <a:buClr>
                <a:srgbClr val="5F5F5F"/>
              </a:buClr>
              <a:buSzPts val="5120"/>
              <a:buFont typeface="Arial"/>
              <a:buChar char="»"/>
              <a:defRPr sz="5120"/>
            </a:lvl9pPr>
          </a:lstStyle>
          <a:p/>
        </p:txBody>
      </p:sp>
      <p:sp>
        <p:nvSpPr>
          <p:cNvPr id="40" name="Google Shape;40;p8"/>
          <p:cNvSpPr txBox="1"/>
          <p:nvPr>
            <p:ph idx="12" type="sldNum"/>
          </p:nvPr>
        </p:nvSpPr>
        <p:spPr>
          <a:xfrm>
            <a:off x="23591520" y="19984720"/>
            <a:ext cx="768096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 txBox="1"/>
          <p:nvPr>
            <p:ph type="title"/>
          </p:nvPr>
        </p:nvSpPr>
        <p:spPr>
          <a:xfrm>
            <a:off x="1645920" y="1950720"/>
            <a:ext cx="29626560" cy="25857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9"/>
          <p:cNvSpPr txBox="1"/>
          <p:nvPr>
            <p:ph idx="12" type="sldNum"/>
          </p:nvPr>
        </p:nvSpPr>
        <p:spPr>
          <a:xfrm>
            <a:off x="23591520" y="19984720"/>
            <a:ext cx="768096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/>
          <p:nvPr>
            <p:ph type="title"/>
          </p:nvPr>
        </p:nvSpPr>
        <p:spPr>
          <a:xfrm>
            <a:off x="1645922" y="873760"/>
            <a:ext cx="10829927" cy="37185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6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12870180" y="873762"/>
            <a:ext cx="18402300" cy="187299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878903" lvl="0" marL="457200" algn="l">
              <a:spcBef>
                <a:spcPts val="2048"/>
              </a:spcBef>
              <a:spcAft>
                <a:spcPts val="0"/>
              </a:spcAft>
              <a:buClr>
                <a:schemeClr val="dk2"/>
              </a:buClr>
              <a:buSzPts val="10241"/>
              <a:buFont typeface="Arial"/>
              <a:buChar char="•"/>
              <a:defRPr sz="10241"/>
            </a:lvl1pPr>
            <a:lvl2pPr indent="-797560" lvl="1" marL="914400" algn="l">
              <a:spcBef>
                <a:spcPts val="1792"/>
              </a:spcBef>
              <a:spcAft>
                <a:spcPts val="0"/>
              </a:spcAft>
              <a:buClr>
                <a:schemeClr val="dk2"/>
              </a:buClr>
              <a:buSzPts val="8960"/>
              <a:buFont typeface="Arial"/>
              <a:buChar char="–"/>
              <a:defRPr sz="8960"/>
            </a:lvl2pPr>
            <a:lvl3pPr indent="-716280" lvl="2" marL="1371600" algn="l">
              <a:spcBef>
                <a:spcPts val="1536"/>
              </a:spcBef>
              <a:spcAft>
                <a:spcPts val="0"/>
              </a:spcAft>
              <a:buClr>
                <a:schemeClr val="dk2"/>
              </a:buClr>
              <a:buSzPts val="7680"/>
              <a:buFont typeface="Arial"/>
              <a:buChar char="•"/>
              <a:defRPr sz="7680"/>
            </a:lvl3pPr>
            <a:lvl4pPr indent="-635000" lvl="3" marL="1828800" algn="l">
              <a:spcBef>
                <a:spcPts val="1280"/>
              </a:spcBef>
              <a:spcAft>
                <a:spcPts val="0"/>
              </a:spcAft>
              <a:buClr>
                <a:schemeClr val="dk2"/>
              </a:buClr>
              <a:buSzPts val="6400"/>
              <a:buFont typeface="Arial"/>
              <a:buChar char="–"/>
              <a:defRPr sz="6400"/>
            </a:lvl4pPr>
            <a:lvl5pPr indent="-635000" lvl="4" marL="2286000" algn="l">
              <a:spcBef>
                <a:spcPts val="1280"/>
              </a:spcBef>
              <a:spcAft>
                <a:spcPts val="0"/>
              </a:spcAft>
              <a:buClr>
                <a:schemeClr val="dk2"/>
              </a:buClr>
              <a:buSzPts val="6400"/>
              <a:buFont typeface="Arial"/>
              <a:buChar char="»"/>
              <a:defRPr sz="6400"/>
            </a:lvl5pPr>
            <a:lvl6pPr indent="-635000" lvl="5" marL="2743200" algn="l">
              <a:spcBef>
                <a:spcPts val="1280"/>
              </a:spcBef>
              <a:spcAft>
                <a:spcPts val="0"/>
              </a:spcAft>
              <a:buClr>
                <a:srgbClr val="5F5F5F"/>
              </a:buClr>
              <a:buSzPts val="6400"/>
              <a:buFont typeface="Arial"/>
              <a:buChar char="»"/>
              <a:defRPr sz="6400"/>
            </a:lvl6pPr>
            <a:lvl7pPr indent="-635000" lvl="6" marL="3200400" algn="l">
              <a:spcBef>
                <a:spcPts val="1280"/>
              </a:spcBef>
              <a:spcAft>
                <a:spcPts val="0"/>
              </a:spcAft>
              <a:buClr>
                <a:srgbClr val="5F5F5F"/>
              </a:buClr>
              <a:buSzPts val="6400"/>
              <a:buFont typeface="Arial"/>
              <a:buChar char="»"/>
              <a:defRPr sz="6400"/>
            </a:lvl7pPr>
            <a:lvl8pPr indent="-635000" lvl="7" marL="3657600" algn="l">
              <a:spcBef>
                <a:spcPts val="1280"/>
              </a:spcBef>
              <a:spcAft>
                <a:spcPts val="0"/>
              </a:spcAft>
              <a:buClr>
                <a:srgbClr val="5F5F5F"/>
              </a:buClr>
              <a:buSzPts val="6400"/>
              <a:buFont typeface="Arial"/>
              <a:buChar char="»"/>
              <a:defRPr sz="6400"/>
            </a:lvl8pPr>
            <a:lvl9pPr indent="-635000" lvl="8" marL="4114800" algn="l">
              <a:spcBef>
                <a:spcPts val="1280"/>
              </a:spcBef>
              <a:spcAft>
                <a:spcPts val="0"/>
              </a:spcAft>
              <a:buClr>
                <a:srgbClr val="5F5F5F"/>
              </a:buClr>
              <a:buSzPts val="6400"/>
              <a:buFont typeface="Arial"/>
              <a:buChar char="»"/>
              <a:defRPr sz="6400"/>
            </a:lvl9pPr>
          </a:lstStyle>
          <a:p/>
        </p:txBody>
      </p:sp>
      <p:sp>
        <p:nvSpPr>
          <p:cNvPr id="47" name="Google Shape;47;p10"/>
          <p:cNvSpPr txBox="1"/>
          <p:nvPr>
            <p:ph idx="2" type="body"/>
          </p:nvPr>
        </p:nvSpPr>
        <p:spPr>
          <a:xfrm>
            <a:off x="1645922" y="4592322"/>
            <a:ext cx="10829927" cy="150114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896"/>
              </a:spcBef>
              <a:spcAft>
                <a:spcPts val="0"/>
              </a:spcAft>
              <a:buClr>
                <a:schemeClr val="dk2"/>
              </a:buClr>
              <a:buSzPts val="4480"/>
              <a:buFont typeface="Arial"/>
              <a:buNone/>
              <a:defRPr sz="4480"/>
            </a:lvl1pPr>
            <a:lvl2pPr indent="-228600" lvl="1" marL="914400" algn="l">
              <a:spcBef>
                <a:spcPts val="768"/>
              </a:spcBef>
              <a:spcAft>
                <a:spcPts val="0"/>
              </a:spcAft>
              <a:buClr>
                <a:schemeClr val="dk2"/>
              </a:buClr>
              <a:buSzPts val="3840"/>
              <a:buFont typeface="Arial"/>
              <a:buNone/>
              <a:defRPr sz="3840"/>
            </a:lvl2pPr>
            <a:lvl3pPr indent="-228600" lvl="2" marL="1371600" algn="l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/>
            </a:lvl3pPr>
            <a:lvl4pPr indent="-228600" lvl="3" marL="1828800" algn="l">
              <a:spcBef>
                <a:spcPts val="576"/>
              </a:spcBef>
              <a:spcAft>
                <a:spcPts val="0"/>
              </a:spcAft>
              <a:buClr>
                <a:schemeClr val="dk2"/>
              </a:buClr>
              <a:buSzPts val="2880"/>
              <a:buFont typeface="Arial"/>
              <a:buNone/>
              <a:defRPr sz="2880"/>
            </a:lvl4pPr>
            <a:lvl5pPr indent="-228600" lvl="4" marL="2286000" algn="l">
              <a:spcBef>
                <a:spcPts val="576"/>
              </a:spcBef>
              <a:spcAft>
                <a:spcPts val="0"/>
              </a:spcAft>
              <a:buClr>
                <a:schemeClr val="dk2"/>
              </a:buClr>
              <a:buSzPts val="2880"/>
              <a:buFont typeface="Arial"/>
              <a:buNone/>
              <a:defRPr sz="2880"/>
            </a:lvl5pPr>
            <a:lvl6pPr indent="-228600" lvl="5" marL="2743200" algn="l">
              <a:spcBef>
                <a:spcPts val="576"/>
              </a:spcBef>
              <a:spcAft>
                <a:spcPts val="0"/>
              </a:spcAft>
              <a:buClr>
                <a:srgbClr val="5F5F5F"/>
              </a:buClr>
              <a:buSzPts val="2880"/>
              <a:buFont typeface="Arial"/>
              <a:buNone/>
              <a:defRPr sz="2880"/>
            </a:lvl6pPr>
            <a:lvl7pPr indent="-228600" lvl="6" marL="3200400" algn="l">
              <a:spcBef>
                <a:spcPts val="576"/>
              </a:spcBef>
              <a:spcAft>
                <a:spcPts val="0"/>
              </a:spcAft>
              <a:buClr>
                <a:srgbClr val="5F5F5F"/>
              </a:buClr>
              <a:buSzPts val="2880"/>
              <a:buFont typeface="Arial"/>
              <a:buNone/>
              <a:defRPr sz="2880"/>
            </a:lvl7pPr>
            <a:lvl8pPr indent="-228600" lvl="7" marL="3657600" algn="l">
              <a:spcBef>
                <a:spcPts val="576"/>
              </a:spcBef>
              <a:spcAft>
                <a:spcPts val="0"/>
              </a:spcAft>
              <a:buClr>
                <a:srgbClr val="5F5F5F"/>
              </a:buClr>
              <a:buSzPts val="2880"/>
              <a:buFont typeface="Arial"/>
              <a:buNone/>
              <a:defRPr sz="2880"/>
            </a:lvl8pPr>
            <a:lvl9pPr indent="-228600" lvl="8" marL="4114800" algn="l">
              <a:spcBef>
                <a:spcPts val="576"/>
              </a:spcBef>
              <a:spcAft>
                <a:spcPts val="0"/>
              </a:spcAft>
              <a:buClr>
                <a:srgbClr val="5F5F5F"/>
              </a:buClr>
              <a:buSzPts val="2880"/>
              <a:buFont typeface="Arial"/>
              <a:buNone/>
              <a:defRPr sz="2880"/>
            </a:lvl9pPr>
          </a:lstStyle>
          <a:p/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23591520" y="19984720"/>
            <a:ext cx="768096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type="title"/>
          </p:nvPr>
        </p:nvSpPr>
        <p:spPr>
          <a:xfrm>
            <a:off x="6452237" y="15361920"/>
            <a:ext cx="19751040" cy="181356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6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1"/>
          <p:cNvSpPr/>
          <p:nvPr>
            <p:ph idx="2" type="pic"/>
          </p:nvPr>
        </p:nvSpPr>
        <p:spPr>
          <a:xfrm>
            <a:off x="6452237" y="1960880"/>
            <a:ext cx="19751040" cy="13167360"/>
          </a:xfrm>
          <a:prstGeom prst="rect">
            <a:avLst/>
          </a:prstGeom>
          <a:noFill/>
          <a:ln>
            <a:noFill/>
          </a:ln>
        </p:spPr>
      </p:sp>
      <p:sp>
        <p:nvSpPr>
          <p:cNvPr id="52" name="Google Shape;52;p11"/>
          <p:cNvSpPr txBox="1"/>
          <p:nvPr>
            <p:ph idx="1" type="body"/>
          </p:nvPr>
        </p:nvSpPr>
        <p:spPr>
          <a:xfrm>
            <a:off x="6452237" y="17175481"/>
            <a:ext cx="19751040" cy="25755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896"/>
              </a:spcBef>
              <a:spcAft>
                <a:spcPts val="0"/>
              </a:spcAft>
              <a:buClr>
                <a:schemeClr val="dk2"/>
              </a:buClr>
              <a:buSzPts val="4480"/>
              <a:buFont typeface="Arial"/>
              <a:buNone/>
              <a:defRPr sz="4480"/>
            </a:lvl1pPr>
            <a:lvl2pPr indent="-228600" lvl="1" marL="914400" algn="l">
              <a:spcBef>
                <a:spcPts val="768"/>
              </a:spcBef>
              <a:spcAft>
                <a:spcPts val="0"/>
              </a:spcAft>
              <a:buClr>
                <a:schemeClr val="dk2"/>
              </a:buClr>
              <a:buSzPts val="3840"/>
              <a:buFont typeface="Arial"/>
              <a:buNone/>
              <a:defRPr sz="3840"/>
            </a:lvl2pPr>
            <a:lvl3pPr indent="-228600" lvl="2" marL="1371600" algn="l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/>
            </a:lvl3pPr>
            <a:lvl4pPr indent="-228600" lvl="3" marL="1828800" algn="l">
              <a:spcBef>
                <a:spcPts val="576"/>
              </a:spcBef>
              <a:spcAft>
                <a:spcPts val="0"/>
              </a:spcAft>
              <a:buClr>
                <a:schemeClr val="dk2"/>
              </a:buClr>
              <a:buSzPts val="2880"/>
              <a:buFont typeface="Arial"/>
              <a:buNone/>
              <a:defRPr sz="2880"/>
            </a:lvl4pPr>
            <a:lvl5pPr indent="-228600" lvl="4" marL="2286000" algn="l">
              <a:spcBef>
                <a:spcPts val="576"/>
              </a:spcBef>
              <a:spcAft>
                <a:spcPts val="0"/>
              </a:spcAft>
              <a:buClr>
                <a:schemeClr val="dk2"/>
              </a:buClr>
              <a:buSzPts val="2880"/>
              <a:buFont typeface="Arial"/>
              <a:buNone/>
              <a:defRPr sz="2880"/>
            </a:lvl5pPr>
            <a:lvl6pPr indent="-228600" lvl="5" marL="2743200" algn="l">
              <a:spcBef>
                <a:spcPts val="576"/>
              </a:spcBef>
              <a:spcAft>
                <a:spcPts val="0"/>
              </a:spcAft>
              <a:buClr>
                <a:srgbClr val="5F5F5F"/>
              </a:buClr>
              <a:buSzPts val="2880"/>
              <a:buFont typeface="Arial"/>
              <a:buNone/>
              <a:defRPr sz="2880"/>
            </a:lvl6pPr>
            <a:lvl7pPr indent="-228600" lvl="6" marL="3200400" algn="l">
              <a:spcBef>
                <a:spcPts val="576"/>
              </a:spcBef>
              <a:spcAft>
                <a:spcPts val="0"/>
              </a:spcAft>
              <a:buClr>
                <a:srgbClr val="5F5F5F"/>
              </a:buClr>
              <a:buSzPts val="2880"/>
              <a:buFont typeface="Arial"/>
              <a:buNone/>
              <a:defRPr sz="2880"/>
            </a:lvl7pPr>
            <a:lvl8pPr indent="-228600" lvl="7" marL="3657600" algn="l">
              <a:spcBef>
                <a:spcPts val="576"/>
              </a:spcBef>
              <a:spcAft>
                <a:spcPts val="0"/>
              </a:spcAft>
              <a:buClr>
                <a:srgbClr val="5F5F5F"/>
              </a:buClr>
              <a:buSzPts val="2880"/>
              <a:buFont typeface="Arial"/>
              <a:buNone/>
              <a:defRPr sz="2880"/>
            </a:lvl8pPr>
            <a:lvl9pPr indent="-228600" lvl="8" marL="4114800" algn="l">
              <a:spcBef>
                <a:spcPts val="576"/>
              </a:spcBef>
              <a:spcAft>
                <a:spcPts val="0"/>
              </a:spcAft>
              <a:buClr>
                <a:srgbClr val="5F5F5F"/>
              </a:buClr>
              <a:buSzPts val="2880"/>
              <a:buFont typeface="Arial"/>
              <a:buNone/>
              <a:defRPr sz="2880"/>
            </a:lvl9pPr>
          </a:lstStyle>
          <a:p/>
        </p:txBody>
      </p:sp>
      <p:sp>
        <p:nvSpPr>
          <p:cNvPr id="53" name="Google Shape;53;p11"/>
          <p:cNvSpPr txBox="1"/>
          <p:nvPr>
            <p:ph idx="12" type="sldNum"/>
          </p:nvPr>
        </p:nvSpPr>
        <p:spPr>
          <a:xfrm>
            <a:off x="23591520" y="19984720"/>
            <a:ext cx="768096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spcAft>
                <a:spcPts val="0"/>
              </a:spcAft>
              <a:buNone/>
              <a:defRPr b="0" i="0" sz="822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1645920" y="1950720"/>
            <a:ext cx="29626560" cy="25857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" type="body"/>
          </p:nvPr>
        </p:nvSpPr>
        <p:spPr>
          <a:xfrm>
            <a:off x="1645920" y="4876800"/>
            <a:ext cx="29626560" cy="14508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675640" lvl="0" marL="457200" marR="0" rtl="0" algn="l">
              <a:spcBef>
                <a:spcPts val="1408"/>
              </a:spcBef>
              <a:spcAft>
                <a:spcPts val="0"/>
              </a:spcAft>
              <a:buClr>
                <a:schemeClr val="dk2"/>
              </a:buClr>
              <a:buSzPts val="7040"/>
              <a:buFont typeface="Arial"/>
              <a:buChar char="•"/>
              <a:defRPr b="0" i="0" sz="704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553720" lvl="2" marL="1371600" marR="0" rtl="0" algn="l">
              <a:spcBef>
                <a:spcPts val="1024"/>
              </a:spcBef>
              <a:spcAft>
                <a:spcPts val="0"/>
              </a:spcAft>
              <a:buClr>
                <a:schemeClr val="dk2"/>
              </a:buClr>
              <a:buSzPts val="5120"/>
              <a:buFont typeface="Arial"/>
              <a:buChar char="•"/>
              <a:defRPr b="0" i="0" sz="512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13080" lvl="3" marL="1828800" marR="0" rtl="0" algn="l">
              <a:spcBef>
                <a:spcPts val="896"/>
              </a:spcBef>
              <a:spcAft>
                <a:spcPts val="0"/>
              </a:spcAft>
              <a:buClr>
                <a:schemeClr val="dk2"/>
              </a:buClr>
              <a:buSzPts val="4480"/>
              <a:buFont typeface="Arial"/>
              <a:buChar char="–"/>
              <a:defRPr b="0" i="0" sz="448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513079" lvl="4" marL="2286000" marR="0" rtl="0" algn="l">
              <a:spcBef>
                <a:spcPts val="896"/>
              </a:spcBef>
              <a:spcAft>
                <a:spcPts val="0"/>
              </a:spcAft>
              <a:buClr>
                <a:schemeClr val="dk2"/>
              </a:buClr>
              <a:buSzPts val="4480"/>
              <a:buFont typeface="Arial"/>
              <a:buChar char="»"/>
              <a:defRPr b="0" i="0" sz="448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513079" lvl="5" marL="2743200" marR="0" rtl="0" algn="l">
              <a:spcBef>
                <a:spcPts val="896"/>
              </a:spcBef>
              <a:spcAft>
                <a:spcPts val="0"/>
              </a:spcAft>
              <a:buClr>
                <a:srgbClr val="5F5F5F"/>
              </a:buClr>
              <a:buSzPts val="4480"/>
              <a:buFont typeface="Arial"/>
              <a:buChar char="»"/>
              <a:defRPr b="0" i="0" sz="4480" u="none" cap="none" strike="noStrike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513079" lvl="6" marL="3200400" marR="0" rtl="0" algn="l">
              <a:spcBef>
                <a:spcPts val="896"/>
              </a:spcBef>
              <a:spcAft>
                <a:spcPts val="0"/>
              </a:spcAft>
              <a:buClr>
                <a:srgbClr val="5F5F5F"/>
              </a:buClr>
              <a:buSzPts val="4480"/>
              <a:buFont typeface="Arial"/>
              <a:buChar char="»"/>
              <a:defRPr b="0" i="0" sz="4480" u="none" cap="none" strike="noStrike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513079" lvl="7" marL="3657600" marR="0" rtl="0" algn="l">
              <a:spcBef>
                <a:spcPts val="896"/>
              </a:spcBef>
              <a:spcAft>
                <a:spcPts val="0"/>
              </a:spcAft>
              <a:buClr>
                <a:srgbClr val="5F5F5F"/>
              </a:buClr>
              <a:buSzPts val="4480"/>
              <a:buFont typeface="Arial"/>
              <a:buChar char="»"/>
              <a:defRPr b="0" i="0" sz="4480" u="none" cap="none" strike="noStrike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513079" lvl="8" marL="4114800" marR="0" rtl="0" algn="l">
              <a:spcBef>
                <a:spcPts val="896"/>
              </a:spcBef>
              <a:spcAft>
                <a:spcPts val="0"/>
              </a:spcAft>
              <a:buClr>
                <a:srgbClr val="5F5F5F"/>
              </a:buClr>
              <a:buSzPts val="4480"/>
              <a:buFont typeface="Arial"/>
              <a:buChar char="»"/>
              <a:defRPr b="0" i="0" sz="4480" u="none" cap="none" strike="noStrike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2"/>
          <p:cNvSpPr txBox="1"/>
          <p:nvPr/>
        </p:nvSpPr>
        <p:spPr>
          <a:xfrm>
            <a:off x="17556480" y="314960"/>
            <a:ext cx="15087600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6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" name="Google Shape;13;p2"/>
          <p:cNvCxnSpPr/>
          <p:nvPr/>
        </p:nvCxnSpPr>
        <p:spPr>
          <a:xfrm>
            <a:off x="0" y="1706877"/>
            <a:ext cx="32918400" cy="20320"/>
          </a:xfrm>
          <a:prstGeom prst="straightConnector1">
            <a:avLst/>
          </a:prstGeom>
          <a:noFill/>
          <a:ln cap="flat" cmpd="sng" w="9525">
            <a:solidFill>
              <a:srgbClr val="BFBFBF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4" name="Google Shape;14;p2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583665" y="397722"/>
            <a:ext cx="4733158" cy="880941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doi.org/10.1093/molehr/gap064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"/>
          <p:cNvSpPr txBox="1"/>
          <p:nvPr/>
        </p:nvSpPr>
        <p:spPr>
          <a:xfrm>
            <a:off x="2984786" y="313500"/>
            <a:ext cx="28128300" cy="27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2" marL="313471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Under-Recognized Pain in Women: A Review of Environmental Factors Associated with Endometriosis</a:t>
            </a:r>
            <a:endParaRPr b="1" sz="4800">
              <a:solidFill>
                <a:schemeClr val="dk1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ctr">
              <a:spcBef>
                <a:spcPts val="20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  </a:t>
            </a:r>
            <a:r>
              <a:rPr lang="en-US" sz="36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T. Walia¹; J. Altaouil¹; S. Thakuria¹; and G. Bachmann¹</a:t>
            </a:r>
            <a:endParaRPr b="1" i="0" sz="4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</a:t>
            </a:r>
            <a:r>
              <a:rPr b="0" baseline="30000" i="1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i="1" lang="en-US" sz="3600">
                <a:solidFill>
                  <a:schemeClr val="dk1"/>
                </a:solidFill>
              </a:rPr>
              <a:t>Women’s</a:t>
            </a:r>
            <a:r>
              <a:rPr i="1" lang="en-US" sz="3600">
                <a:solidFill>
                  <a:schemeClr val="dk1"/>
                </a:solidFill>
              </a:rPr>
              <a:t> Health Institute – Robert Wood Johnson Medical School</a:t>
            </a:r>
            <a:endParaRPr/>
          </a:p>
        </p:txBody>
      </p:sp>
      <p:sp>
        <p:nvSpPr>
          <p:cNvPr id="68" name="Google Shape;68;p1"/>
          <p:cNvSpPr txBox="1"/>
          <p:nvPr/>
        </p:nvSpPr>
        <p:spPr>
          <a:xfrm>
            <a:off x="17678400" y="7467600"/>
            <a:ext cx="566102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  </a:t>
            </a:r>
            <a:endParaRPr b="1" i="0" sz="1867" u="none" cap="none" strike="noStrik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69" name="Google Shape;69;p1"/>
          <p:cNvSpPr/>
          <p:nvPr/>
        </p:nvSpPr>
        <p:spPr>
          <a:xfrm>
            <a:off x="4833409" y="16662400"/>
            <a:ext cx="184731" cy="4205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33" u="none" cap="none" strike="noStrik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70" name="Google Shape;70;p1"/>
          <p:cNvSpPr/>
          <p:nvPr/>
        </p:nvSpPr>
        <p:spPr>
          <a:xfrm>
            <a:off x="4954059" y="16697325"/>
            <a:ext cx="184731" cy="4205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33" u="none" cap="none" strike="noStrik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71" name="Google Shape;71;p1"/>
          <p:cNvSpPr/>
          <p:nvPr/>
        </p:nvSpPr>
        <p:spPr>
          <a:xfrm>
            <a:off x="23263226" y="6268509"/>
            <a:ext cx="184731" cy="4205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33" u="none" cap="none" strike="noStrik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72" name="Google Shape;72;p1"/>
          <p:cNvSpPr/>
          <p:nvPr/>
        </p:nvSpPr>
        <p:spPr>
          <a:xfrm>
            <a:off x="27954817" y="11836400"/>
            <a:ext cx="1175809" cy="4205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33" u="none" cap="none" strike="noStrik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73" name="Google Shape;73;p1"/>
          <p:cNvSpPr txBox="1"/>
          <p:nvPr/>
        </p:nvSpPr>
        <p:spPr>
          <a:xfrm>
            <a:off x="22257875" y="2661449"/>
            <a:ext cx="10228200" cy="792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16050" lIns="316050" spcFirstLastPara="1" rIns="316050" wrap="square" tIns="31605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791" u="sng">
                <a:latin typeface="Times New Roman"/>
                <a:ea typeface="Times New Roman"/>
                <a:cs typeface="Times New Roman"/>
                <a:sym typeface="Times New Roman"/>
              </a:rPr>
              <a:t>Discussion and conclusions </a:t>
            </a:r>
            <a:r>
              <a:rPr b="1" lang="en-US" sz="3791" u="sng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1" sz="3791" u="sng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47466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47"/>
              <a:buFont typeface="Times New Roman"/>
              <a:buChar char="●"/>
            </a:pPr>
            <a:r>
              <a:rPr lang="en-US" sz="3446">
                <a:latin typeface="Times New Roman"/>
                <a:ea typeface="Times New Roman"/>
                <a:cs typeface="Times New Roman"/>
                <a:sym typeface="Times New Roman"/>
              </a:rPr>
              <a:t>EDCs, metals, and pesticides may drive endometriosis through hormonal and immune disruption.</a:t>
            </a:r>
            <a:endParaRPr sz="3446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47466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47"/>
              <a:buFont typeface="Times New Roman"/>
              <a:buChar char="●"/>
            </a:pPr>
            <a:r>
              <a:rPr lang="en-US" sz="3446">
                <a:latin typeface="Times New Roman"/>
                <a:ea typeface="Times New Roman"/>
                <a:cs typeface="Times New Roman"/>
                <a:sym typeface="Times New Roman"/>
              </a:rPr>
              <a:t>Research limited by language bias, sample variation, and lack of long-term data.</a:t>
            </a:r>
            <a:endParaRPr sz="3446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47466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47"/>
              <a:buFont typeface="Times New Roman"/>
              <a:buChar char="●"/>
            </a:pPr>
            <a:r>
              <a:rPr lang="en-US" sz="3446">
                <a:latin typeface="Times New Roman"/>
                <a:ea typeface="Times New Roman"/>
                <a:cs typeface="Times New Roman"/>
                <a:sym typeface="Times New Roman"/>
              </a:rPr>
              <a:t>Future studies should define exposure timing and dose-response patterns.</a:t>
            </a:r>
            <a:endParaRPr sz="3446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47466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47"/>
              <a:buFont typeface="Times New Roman"/>
              <a:buChar char="●"/>
            </a:pPr>
            <a:r>
              <a:rPr lang="en-US" sz="3446">
                <a:latin typeface="Times New Roman"/>
                <a:ea typeface="Times New Roman"/>
                <a:cs typeface="Times New Roman"/>
                <a:sym typeface="Times New Roman"/>
              </a:rPr>
              <a:t>Collaboration among toxicology, reproductive medicine, and public health is key.</a:t>
            </a:r>
            <a:endParaRPr sz="3446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47466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47"/>
              <a:buFont typeface="Times New Roman"/>
              <a:buChar char="●"/>
            </a:pPr>
            <a:r>
              <a:rPr lang="en-US" sz="3446">
                <a:latin typeface="Times New Roman"/>
                <a:ea typeface="Times New Roman"/>
                <a:cs typeface="Times New Roman"/>
                <a:sym typeface="Times New Roman"/>
              </a:rPr>
              <a:t>Better understanding can improve screening, prevention, and quality of life for women.</a:t>
            </a:r>
            <a:endParaRPr sz="3446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91"/>
              <a:buFont typeface="Arial"/>
              <a:buNone/>
            </a:pPr>
            <a:r>
              <a:t/>
            </a:r>
            <a:endParaRPr sz="3446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4" name="Google Shape;74;p1"/>
          <p:cNvSpPr txBox="1"/>
          <p:nvPr/>
        </p:nvSpPr>
        <p:spPr>
          <a:xfrm>
            <a:off x="721425" y="3501663"/>
            <a:ext cx="10083300" cy="6122700"/>
          </a:xfrm>
          <a:prstGeom prst="rect">
            <a:avLst/>
          </a:prstGeom>
          <a:noFill/>
          <a:ln>
            <a:noFill/>
          </a:ln>
        </p:spPr>
        <p:txBody>
          <a:bodyPr anchorCtr="0" anchor="t" bIns="164150" lIns="164150" spcFirstLastPara="1" rIns="164150" wrap="square" tIns="16415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91"/>
              <a:buFont typeface="Arial"/>
              <a:buNone/>
            </a:pPr>
            <a:r>
              <a:rPr b="1" lang="en-US" sz="3791" u="sng">
                <a:latin typeface="Times New Roman"/>
                <a:ea typeface="Times New Roman"/>
                <a:cs typeface="Times New Roman"/>
                <a:sym typeface="Times New Roman"/>
              </a:rPr>
              <a:t>Purpose</a:t>
            </a:r>
            <a:endParaRPr sz="379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47466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47"/>
              <a:buFont typeface="Times New Roman"/>
              <a:buChar char="●"/>
            </a:pPr>
            <a:r>
              <a:rPr lang="en-US" sz="3446">
                <a:latin typeface="Times New Roman"/>
                <a:ea typeface="Times New Roman"/>
                <a:cs typeface="Times New Roman"/>
                <a:sym typeface="Times New Roman"/>
              </a:rPr>
              <a:t>Endometriosis affects 60–80% of reproductive-aged women (Polak et al., 2021).</a:t>
            </a:r>
            <a:endParaRPr sz="3446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47466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47"/>
              <a:buFont typeface="Times New Roman"/>
              <a:buChar char="●"/>
            </a:pPr>
            <a:r>
              <a:rPr lang="en-US" sz="3446">
                <a:latin typeface="Times New Roman"/>
                <a:ea typeface="Times New Roman"/>
                <a:cs typeface="Times New Roman"/>
                <a:sym typeface="Times New Roman"/>
              </a:rPr>
              <a:t>Caused by ectopic endometrial-like tissue growth, leading to pain, infertility, and inflammation.</a:t>
            </a:r>
            <a:endParaRPr sz="3446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47466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47"/>
              <a:buFont typeface="Times New Roman"/>
              <a:buChar char="●"/>
            </a:pPr>
            <a:r>
              <a:rPr lang="en-US" sz="3446">
                <a:latin typeface="Times New Roman"/>
                <a:ea typeface="Times New Roman"/>
                <a:cs typeface="Times New Roman"/>
                <a:sym typeface="Times New Roman"/>
              </a:rPr>
              <a:t>Environmental exposures like EDCs, heavy metals, and pesticides are rarely considered in its cause.</a:t>
            </a:r>
            <a:endParaRPr sz="3446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47466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47"/>
              <a:buFont typeface="Times New Roman"/>
              <a:buChar char="●"/>
            </a:pPr>
            <a:r>
              <a:rPr lang="en-US" sz="3446">
                <a:latin typeface="Times New Roman"/>
                <a:ea typeface="Times New Roman"/>
                <a:cs typeface="Times New Roman"/>
                <a:sym typeface="Times New Roman"/>
              </a:rPr>
              <a:t>Goal: Review how environmental factors contribute to endometriosis onset and progression.</a:t>
            </a:r>
            <a:endParaRPr sz="3446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5" name="Google Shape;75;p1"/>
          <p:cNvSpPr txBox="1"/>
          <p:nvPr/>
        </p:nvSpPr>
        <p:spPr>
          <a:xfrm>
            <a:off x="648975" y="9624375"/>
            <a:ext cx="10228200" cy="84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64150" lIns="164150" spcFirstLastPara="1" rIns="164150" wrap="square" tIns="16415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91"/>
              <a:buFont typeface="Arial"/>
              <a:buNone/>
            </a:pPr>
            <a:r>
              <a:rPr b="1" lang="en-US" sz="3791" u="sng">
                <a:latin typeface="Times New Roman"/>
                <a:ea typeface="Times New Roman"/>
                <a:cs typeface="Times New Roman"/>
                <a:sym typeface="Times New Roman"/>
              </a:rPr>
              <a:t>Background</a:t>
            </a:r>
            <a:r>
              <a:rPr lang="en-US" sz="379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en-US" sz="3446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</a:t>
            </a:r>
            <a:endParaRPr sz="3446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47466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47"/>
              <a:buFont typeface="Times New Roman"/>
              <a:buChar char="●"/>
            </a:pPr>
            <a:r>
              <a:rPr lang="en-US" sz="3446">
                <a:latin typeface="Times New Roman"/>
                <a:ea typeface="Times New Roman"/>
                <a:cs typeface="Times New Roman"/>
                <a:sym typeface="Times New Roman"/>
              </a:rPr>
              <a:t>Main theories:</a:t>
            </a:r>
            <a:endParaRPr sz="3446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47466" lvl="1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47"/>
              <a:buFont typeface="Times New Roman"/>
              <a:buChar char="○"/>
            </a:pPr>
            <a:r>
              <a:rPr lang="en-US" sz="3446">
                <a:latin typeface="Times New Roman"/>
                <a:ea typeface="Times New Roman"/>
                <a:cs typeface="Times New Roman"/>
                <a:sym typeface="Times New Roman"/>
              </a:rPr>
              <a:t>Retrograde menstruation into the peritoneal cavity.</a:t>
            </a:r>
            <a:endParaRPr sz="3446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47466" lvl="1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47"/>
              <a:buFont typeface="Times New Roman"/>
              <a:buChar char="○"/>
            </a:pPr>
            <a:r>
              <a:rPr lang="en-US" sz="3446">
                <a:latin typeface="Times New Roman"/>
                <a:ea typeface="Times New Roman"/>
                <a:cs typeface="Times New Roman"/>
                <a:sym typeface="Times New Roman"/>
              </a:rPr>
              <a:t>Hormonal transformation of peritoneal cells.</a:t>
            </a:r>
            <a:endParaRPr sz="3446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47466" lvl="1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47"/>
              <a:buFont typeface="Times New Roman"/>
              <a:buChar char="○"/>
            </a:pPr>
            <a:r>
              <a:rPr lang="en-US" sz="3446"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lang="en-US" sz="3446">
                <a:latin typeface="Times New Roman"/>
                <a:ea typeface="Times New Roman"/>
                <a:cs typeface="Times New Roman"/>
                <a:sym typeface="Times New Roman"/>
              </a:rPr>
              <a:t>pread of endometrial cells through blood or lymph.</a:t>
            </a:r>
            <a:endParaRPr sz="3446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47466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47"/>
              <a:buFont typeface="Times New Roman"/>
              <a:buChar char="●"/>
            </a:pPr>
            <a:r>
              <a:rPr lang="en-US" sz="3446">
                <a:latin typeface="Times New Roman"/>
                <a:ea typeface="Times New Roman"/>
                <a:cs typeface="Times New Roman"/>
                <a:sym typeface="Times New Roman"/>
              </a:rPr>
              <a:t>Treatments: NSAIDs, hormonal therapy (combined or progesterone-only), GnRH suppression, or surgery.</a:t>
            </a:r>
            <a:endParaRPr sz="3446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47466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47"/>
              <a:buFont typeface="Times New Roman"/>
              <a:buChar char="●"/>
            </a:pPr>
            <a:r>
              <a:rPr lang="en-US" sz="3446">
                <a:latin typeface="Times New Roman"/>
                <a:ea typeface="Times New Roman"/>
                <a:cs typeface="Times New Roman"/>
                <a:sym typeface="Times New Roman"/>
              </a:rPr>
              <a:t>Environmental factors are not addressed in current treatment plans.</a:t>
            </a:r>
            <a:endParaRPr sz="3446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47466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47"/>
              <a:buFont typeface="Times New Roman"/>
              <a:buChar char="●"/>
            </a:pPr>
            <a:r>
              <a:rPr lang="en-US" sz="3446">
                <a:latin typeface="Times New Roman"/>
                <a:ea typeface="Times New Roman"/>
                <a:cs typeface="Times New Roman"/>
                <a:sym typeface="Times New Roman"/>
              </a:rPr>
              <a:t>Studies show BPA, PFAS, dioxins, parabens, heavy metals, and pesticides disrupt hormone and immune function (Polak et al., 2021; Bretveld et al., 2006).</a:t>
            </a:r>
            <a:endParaRPr sz="3446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91"/>
              <a:buFont typeface="Arial"/>
              <a:buNone/>
            </a:pPr>
            <a:r>
              <a:t/>
            </a:r>
            <a:endParaRPr sz="3446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446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6" name="Google Shape;76;p1"/>
          <p:cNvSpPr txBox="1"/>
          <p:nvPr/>
        </p:nvSpPr>
        <p:spPr>
          <a:xfrm>
            <a:off x="22257875" y="11612025"/>
            <a:ext cx="10228200" cy="3561300"/>
          </a:xfrm>
          <a:prstGeom prst="rect">
            <a:avLst/>
          </a:prstGeom>
          <a:noFill/>
          <a:ln>
            <a:noFill/>
          </a:ln>
        </p:spPr>
        <p:txBody>
          <a:bodyPr anchorCtr="0" anchor="t" bIns="315100" lIns="315100" spcFirstLastPara="1" rIns="315100" wrap="square" tIns="3151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91"/>
              <a:buFont typeface="Arial"/>
              <a:buNone/>
            </a:pPr>
            <a:r>
              <a:rPr b="1" lang="en-US" sz="3791" u="sng">
                <a:solidFill>
                  <a:srgbClr val="24242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References</a:t>
            </a:r>
            <a:endParaRPr sz="3791" u="sng">
              <a:solidFill>
                <a:srgbClr val="24242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91"/>
              <a:buFont typeface="Arial"/>
              <a:buNone/>
            </a:pPr>
            <a:r>
              <a:t/>
            </a:r>
            <a:endParaRPr sz="1723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91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Bretveld RW, Thomas CM, Scheepers PT, Zielhuis GA, Roeleveld N. Pesticide exposure: the hormonal function of the female reproductive system disrupted? Reprod Biol Endocrinol. 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63550" rtl="0" algn="l">
              <a:lnSpc>
                <a:spcPct val="1112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2006 May 31;4:30. doi: 10.1186/1477-7827-4-30. PMID: 16737536; PMCID: PMC1524969. 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107916"/>
              </a:lnSpc>
              <a:spcBef>
                <a:spcPts val="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47675" rtl="0" algn="l">
              <a:lnSpc>
                <a:spcPct val="111250"/>
              </a:lnSpc>
              <a:spcBef>
                <a:spcPts val="85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Faniband M, Lindh CH, Jönsson BA. Human biological monitoring of suspected endocrine-disrupting compounds. Asian J Androl. 2014 Jan-Feb;16(1):5-16. doi: 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63550" rtl="0" algn="l">
              <a:lnSpc>
                <a:spcPct val="111250"/>
              </a:lnSpc>
              <a:spcBef>
                <a:spcPts val="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10.4103/1008-682X.122197. PMID: 24369128; PMCID: PMC3901881. 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7916"/>
              </a:lnSpc>
              <a:spcBef>
                <a:spcPts val="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1250"/>
              </a:lnSpc>
              <a:spcBef>
                <a:spcPts val="85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Mansoor S, Ali A, Kour N, Bornhorst J, AlHarbi K, Rinklebe J, Abd El Moneim D, Ahmad P,  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63550" rtl="0" algn="l">
              <a:lnSpc>
                <a:spcPct val="111250"/>
              </a:lnSpc>
              <a:spcBef>
                <a:spcPts val="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Chung YS. Heavy Metal Induced Oxidative Stress Mitigation and ROS Scavenging in Plants. Plants (Basel). 2023 Aug 20;12(16):3003. doi: 10.3390/plants12163003. PMID: 37631213; PMCID: PMC10459657. 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7916"/>
              </a:lnSpc>
              <a:spcBef>
                <a:spcPts val="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114166"/>
              </a:lnSpc>
              <a:spcBef>
                <a:spcPts val="85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Myers, J., &amp; North, M. (2025, February 19). </a:t>
            </a:r>
            <a:r>
              <a:rPr i="1" lang="en-U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Microplastics: Are We Facing a New Health Crisis  – and What Can Be Done about it?</a:t>
            </a:r>
            <a:r>
              <a:rPr lang="en-U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World Economic Forum. 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63550" rtl="0" algn="l">
              <a:lnSpc>
                <a:spcPct val="1112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https://www.weforum.org/stories/2025/02/how-microplastics-get-into-the-food-chain 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7916"/>
              </a:lnSpc>
              <a:spcBef>
                <a:spcPts val="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47675" rtl="0" algn="l">
              <a:lnSpc>
                <a:spcPct val="111250"/>
              </a:lnSpc>
              <a:spcBef>
                <a:spcPts val="85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Polak G, Banaszewska B, Filip M, Radwan M, Wdowiak A. Environmental Factors and  Endometriosis. Int J Environ Res Public Health. 2021 Oct 20;18(21):11025. doi: 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63550" rtl="0" algn="l">
              <a:lnSpc>
                <a:spcPct val="111250"/>
              </a:lnSpc>
              <a:spcBef>
                <a:spcPts val="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10.3390/ijerph182111025. PMID: 34769544; PMCID: PMC8582818. 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7916"/>
              </a:lnSpc>
              <a:spcBef>
                <a:spcPts val="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1250"/>
              </a:lnSpc>
              <a:spcBef>
                <a:spcPts val="85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Sun-Wei Guo, Epigenetics of endometriosis, </a:t>
            </a:r>
            <a:r>
              <a:rPr i="1" lang="en-U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Molecular Human Reproduction</a:t>
            </a:r>
            <a:r>
              <a:rPr lang="en-U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Volume 15, Issue  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63550" rtl="0" algn="l">
              <a:lnSpc>
                <a:spcPct val="111250"/>
              </a:lnSpc>
              <a:spcBef>
                <a:spcPts val="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10, October 2009, Pages 587–607, </a:t>
            </a:r>
            <a:r>
              <a:rPr lang="en-US" sz="1600">
                <a:solidFill>
                  <a:schemeClr val="dk1"/>
                </a:solidFill>
                <a:uFill>
                  <a:noFill/>
                </a:uFill>
                <a:latin typeface="Times New Roman"/>
                <a:ea typeface="Times New Roman"/>
                <a:cs typeface="Times New Roman"/>
                <a:sym typeface="Times New Roman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https://doi.org/10.1093/molehr/gap064</a:t>
            </a:r>
            <a:r>
              <a:rPr lang="en-U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125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Upson K. Environmental risk factors for endometriosis: A critical evaluation of studies and  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63550" rtl="0" algn="l">
              <a:lnSpc>
                <a:spcPct val="11125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recommendations from the epidemiologic perspective. Curr Epidemiol Rep. 2020 Sep;7(3):149-170. doi: 10.1007/s40471-020-00236-3. Epub 2020 Aug 18. PMID: 33042729; PMCID: PMC7543974. 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107916"/>
              </a:lnSpc>
              <a:spcBef>
                <a:spcPts val="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47675" rtl="0" algn="l">
              <a:lnSpc>
                <a:spcPct val="111250"/>
              </a:lnSpc>
              <a:spcBef>
                <a:spcPts val="85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Urban, J. D., Wikoff, D. S., Bunch, A. T., Harris, M. A., &amp; Haws, L. C. (2013). A review of background dioxin concentrations in urban/suburban and rural soils across the United States: Implications for site assessments and the establishment of soil cleanup levels. </a:t>
            </a:r>
            <a:r>
              <a:rPr i="1" lang="en-U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Science of the Total Environment</a:t>
            </a:r>
            <a:r>
              <a:rPr lang="en-U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i="1" lang="en-U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466–467</a:t>
            </a:r>
            <a:r>
              <a:rPr lang="en-U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586–597. https://doi.org/10.1016/j.scitotenv.2013.07.065</a:t>
            </a:r>
            <a:endParaRPr b="1" sz="1600">
              <a:solidFill>
                <a:srgbClr val="1B1B1B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50"/>
              </a:spcBef>
              <a:spcAft>
                <a:spcPts val="0"/>
              </a:spcAft>
              <a:buClr>
                <a:srgbClr val="000000"/>
              </a:buClr>
              <a:buSzPts val="3791"/>
              <a:buFont typeface="Arial"/>
              <a:buNone/>
            </a:pPr>
            <a:r>
              <a:t/>
            </a:r>
            <a:endParaRPr sz="2268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7" name="Google Shape;77;p1"/>
          <p:cNvSpPr txBox="1"/>
          <p:nvPr/>
        </p:nvSpPr>
        <p:spPr>
          <a:xfrm>
            <a:off x="16405350" y="9614975"/>
            <a:ext cx="5121300" cy="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316050" lIns="316050" spcFirstLastPara="1" rIns="316050" wrap="square" tIns="316050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2412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8" name="Google Shape;78;p1"/>
          <p:cNvSpPr txBox="1"/>
          <p:nvPr/>
        </p:nvSpPr>
        <p:spPr>
          <a:xfrm>
            <a:off x="11191622" y="9836263"/>
            <a:ext cx="5665200" cy="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316050" lIns="316050" spcFirstLastPara="1" rIns="316050" wrap="square" tIns="316050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2412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9" name="Google Shape;79;p1"/>
          <p:cNvSpPr txBox="1"/>
          <p:nvPr/>
        </p:nvSpPr>
        <p:spPr>
          <a:xfrm>
            <a:off x="11919875" y="11836400"/>
            <a:ext cx="9606900" cy="792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15100" lIns="315100" spcFirstLastPara="1" rIns="315100" wrap="square" tIns="3151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791" u="sng">
                <a:latin typeface="Times New Roman"/>
                <a:ea typeface="Times New Roman"/>
                <a:cs typeface="Times New Roman"/>
                <a:sym typeface="Times New Roman"/>
              </a:rPr>
              <a:t>Methods</a:t>
            </a:r>
            <a:endParaRPr sz="3446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47466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47"/>
              <a:buFont typeface="Times New Roman"/>
              <a:buChar char="●"/>
            </a:pPr>
            <a:r>
              <a:rPr lang="en-US" sz="3446">
                <a:latin typeface="Times New Roman"/>
                <a:ea typeface="Times New Roman"/>
                <a:cs typeface="Times New Roman"/>
                <a:sym typeface="Times New Roman"/>
              </a:rPr>
              <a:t>Search period: Jan 2000 – June 2025.</a:t>
            </a:r>
            <a:endParaRPr sz="3446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47466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47"/>
              <a:buFont typeface="Times New Roman"/>
              <a:buChar char="●"/>
            </a:pPr>
            <a:r>
              <a:rPr lang="en-US" sz="3446">
                <a:latin typeface="Times New Roman"/>
                <a:ea typeface="Times New Roman"/>
                <a:cs typeface="Times New Roman"/>
                <a:sym typeface="Times New Roman"/>
              </a:rPr>
              <a:t>Databases: PubMed, Google Scholar, Scopus.</a:t>
            </a:r>
            <a:endParaRPr sz="3446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47466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47"/>
              <a:buFont typeface="Times New Roman"/>
              <a:buChar char="●"/>
            </a:pPr>
            <a:r>
              <a:rPr lang="en-US" sz="3446">
                <a:latin typeface="Times New Roman"/>
                <a:ea typeface="Times New Roman"/>
                <a:cs typeface="Times New Roman"/>
                <a:sym typeface="Times New Roman"/>
              </a:rPr>
              <a:t>Keywords: “endometriosis,” “environmental exposures,” “BPA,” “phthalates,” “pesticides,” “microplastics,” “heavy metals.”</a:t>
            </a:r>
            <a:endParaRPr sz="3446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47466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47"/>
              <a:buFont typeface="Times New Roman"/>
              <a:buChar char="●"/>
            </a:pPr>
            <a:r>
              <a:rPr lang="en-US" sz="3446">
                <a:latin typeface="Times New Roman"/>
                <a:ea typeface="Times New Roman"/>
                <a:cs typeface="Times New Roman"/>
                <a:sym typeface="Times New Roman"/>
              </a:rPr>
              <a:t>Included: Peer-reviewed human/animal studies in English.</a:t>
            </a:r>
            <a:endParaRPr sz="3446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47466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47"/>
              <a:buFont typeface="Times New Roman"/>
              <a:buChar char="●"/>
            </a:pPr>
            <a:r>
              <a:rPr lang="en-US" sz="3446">
                <a:latin typeface="Times New Roman"/>
                <a:ea typeface="Times New Roman"/>
                <a:cs typeface="Times New Roman"/>
                <a:sym typeface="Times New Roman"/>
              </a:rPr>
              <a:t>Excluded: Male reproductive studies, non-original data.</a:t>
            </a:r>
            <a:endParaRPr sz="3446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47466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47"/>
              <a:buFont typeface="Times New Roman"/>
              <a:buChar char="●"/>
            </a:pPr>
            <a:r>
              <a:rPr lang="en-US" sz="3446">
                <a:latin typeface="Times New Roman"/>
                <a:ea typeface="Times New Roman"/>
                <a:cs typeface="Times New Roman"/>
                <a:sym typeface="Times New Roman"/>
              </a:rPr>
              <a:t>Articles reviewed for relevance, population quality, and exposure outcomes.</a:t>
            </a:r>
            <a:endParaRPr sz="3446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0" name="Google Shape;80;p1"/>
          <p:cNvSpPr txBox="1"/>
          <p:nvPr/>
        </p:nvSpPr>
        <p:spPr>
          <a:xfrm>
            <a:off x="11919875" y="3217900"/>
            <a:ext cx="9606900" cy="84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315100" lIns="315100" spcFirstLastPara="1" rIns="315100" wrap="square" tIns="3151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750" u="sng">
                <a:latin typeface="Times New Roman"/>
                <a:ea typeface="Times New Roman"/>
                <a:cs typeface="Times New Roman"/>
                <a:sym typeface="Times New Roman"/>
              </a:rPr>
              <a:t>Results</a:t>
            </a:r>
            <a:endParaRPr b="1" sz="3750" u="sng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47466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47"/>
              <a:buFont typeface="Times New Roman"/>
              <a:buChar char="●"/>
            </a:pPr>
            <a:r>
              <a:rPr lang="en-US" sz="3446">
                <a:latin typeface="Times New Roman"/>
                <a:ea typeface="Times New Roman"/>
                <a:cs typeface="Times New Roman"/>
                <a:sym typeface="Times New Roman"/>
              </a:rPr>
              <a:t>EDCs: Higher urinary BPA in women with endometriosis (Polak et al., 2021).</a:t>
            </a:r>
            <a:endParaRPr sz="3446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47466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47"/>
              <a:buFont typeface="Times New Roman"/>
              <a:buChar char="●"/>
            </a:pPr>
            <a:r>
              <a:rPr lang="en-US" sz="3446">
                <a:latin typeface="Times New Roman"/>
                <a:ea typeface="Times New Roman"/>
                <a:cs typeface="Times New Roman"/>
                <a:sym typeface="Times New Roman"/>
              </a:rPr>
              <a:t>Parabens: Detected via urinary biomarkers (Faniband et al., 2013).</a:t>
            </a:r>
            <a:endParaRPr sz="3446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47466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47"/>
              <a:buFont typeface="Times New Roman"/>
              <a:buChar char="●"/>
            </a:pPr>
            <a:r>
              <a:rPr lang="en-US" sz="3446">
                <a:latin typeface="Times New Roman"/>
                <a:ea typeface="Times New Roman"/>
                <a:cs typeface="Times New Roman"/>
                <a:sym typeface="Times New Roman"/>
              </a:rPr>
              <a:t>Dioxins: Found in most U.S. soils, linked to industrial waste (Urban et al., 2014).</a:t>
            </a:r>
            <a:endParaRPr sz="3446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47466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47"/>
              <a:buFont typeface="Times New Roman"/>
              <a:buChar char="●"/>
            </a:pPr>
            <a:r>
              <a:rPr lang="en-US" sz="3446">
                <a:latin typeface="Times New Roman"/>
                <a:ea typeface="Times New Roman"/>
                <a:cs typeface="Times New Roman"/>
                <a:sym typeface="Times New Roman"/>
              </a:rPr>
              <a:t>Microplastics: Up to 23 million tons enter water yearly (Myers &amp; North, 2025).</a:t>
            </a:r>
            <a:endParaRPr sz="3446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47466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47"/>
              <a:buFont typeface="Times New Roman"/>
              <a:buChar char="●"/>
            </a:pPr>
            <a:r>
              <a:rPr lang="en-US" sz="3446">
                <a:latin typeface="Times New Roman"/>
                <a:ea typeface="Times New Roman"/>
                <a:cs typeface="Times New Roman"/>
                <a:sym typeface="Times New Roman"/>
              </a:rPr>
              <a:t>Heavy metals: Lead, mercury, cadmium disrupt hormones (Mansoor et al., 2023).</a:t>
            </a:r>
            <a:endParaRPr sz="3446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47466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47"/>
              <a:buFont typeface="Times New Roman"/>
              <a:buChar char="●"/>
            </a:pPr>
            <a:r>
              <a:rPr lang="en-US" sz="3446">
                <a:latin typeface="Times New Roman"/>
                <a:ea typeface="Times New Roman"/>
                <a:cs typeface="Times New Roman"/>
                <a:sym typeface="Times New Roman"/>
              </a:rPr>
              <a:t>Pesticides: Exposure increases menstrual irregularities by 60–100% (Bretveld et al., 2006).</a:t>
            </a:r>
            <a:endParaRPr sz="3446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RU_template_FASN_4x3 standard">
  <a:themeElements>
    <a:clrScheme name="RU_Template_Verdana_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2024-03-21T17:53:43Z</dcterms:created>
  <dc:creator>Angela Gitau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0x010100B20826DD3751EB4F9CC055B5C17D2D82</vt:lpwstr>
  </property>
  <property fmtid="{D5CDD505-2E9C-101B-9397-08002B2CF9AE}" pid="3" name="MediaServiceImageTags">
    <vt:lpwstr/>
  </property>
</Properties>
</file>